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5"/>
    <p:sldMasterId id="2147483749" r:id="rId6"/>
    <p:sldMasterId id="2147483776" r:id="rId7"/>
    <p:sldMasterId id="2147483854" r:id="rId8"/>
  </p:sldMasterIdLst>
  <p:notesMasterIdLst>
    <p:notesMasterId r:id="rId53"/>
  </p:notesMasterIdLst>
  <p:sldIdLst>
    <p:sldId id="379" r:id="rId9"/>
    <p:sldId id="1333" r:id="rId10"/>
    <p:sldId id="1403" r:id="rId11"/>
    <p:sldId id="1404" r:id="rId12"/>
    <p:sldId id="1400" r:id="rId13"/>
    <p:sldId id="1405" r:id="rId14"/>
    <p:sldId id="1418" r:id="rId15"/>
    <p:sldId id="1365" r:id="rId16"/>
    <p:sldId id="1361" r:id="rId17"/>
    <p:sldId id="1406" r:id="rId18"/>
    <p:sldId id="1375" r:id="rId19"/>
    <p:sldId id="1407" r:id="rId20"/>
    <p:sldId id="1366" r:id="rId21"/>
    <p:sldId id="1382" r:id="rId22"/>
    <p:sldId id="1362" r:id="rId23"/>
    <p:sldId id="1408" r:id="rId24"/>
    <p:sldId id="1376" r:id="rId25"/>
    <p:sldId id="1417" r:id="rId26"/>
    <p:sldId id="1386" r:id="rId27"/>
    <p:sldId id="1387" r:id="rId28"/>
    <p:sldId id="1367" r:id="rId29"/>
    <p:sldId id="1363" r:id="rId30"/>
    <p:sldId id="1409" r:id="rId31"/>
    <p:sldId id="1377" r:id="rId32"/>
    <p:sldId id="1380" r:id="rId33"/>
    <p:sldId id="1368" r:id="rId34"/>
    <p:sldId id="1383" r:id="rId35"/>
    <p:sldId id="1413" r:id="rId36"/>
    <p:sldId id="1410" r:id="rId37"/>
    <p:sldId id="1378" r:id="rId38"/>
    <p:sldId id="1381" r:id="rId39"/>
    <p:sldId id="1372" r:id="rId40"/>
    <p:sldId id="1390" r:id="rId41"/>
    <p:sldId id="1391" r:id="rId42"/>
    <p:sldId id="1392" r:id="rId43"/>
    <p:sldId id="1393" r:id="rId44"/>
    <p:sldId id="1394" r:id="rId45"/>
    <p:sldId id="1395" r:id="rId46"/>
    <p:sldId id="1396" r:id="rId47"/>
    <p:sldId id="1397" r:id="rId48"/>
    <p:sldId id="1411" r:id="rId49"/>
    <p:sldId id="1419" r:id="rId50"/>
    <p:sldId id="350" r:id="rId51"/>
    <p:sldId id="38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448DAC-63C4-4280-D9AA-E33BBCFD02E9}" name="Maryann Verghese" initials="MV" userId="S::mverghese@uwfaith.org::7fc88813-33ca-480b-b698-08c9a73a71fc" providerId="AD"/>
  <p188:author id="{4F29DFFB-7A96-D499-9EAE-DAA5979CE069}" name="Elizabeth Lee" initials="EL" userId="Elizabeth Le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helle okabayashi" initials="mo" lastIdx="2" clrIdx="6">
    <p:extLst>
      <p:ext uri="{19B8F6BF-5375-455C-9EA6-DF929625EA0E}">
        <p15:presenceInfo xmlns:p15="http://schemas.microsoft.com/office/powerpoint/2012/main" userId="9c69d4d43a5e34e8" providerId="Windows Live"/>
      </p:ext>
    </p:extLst>
  </p:cmAuthor>
  <p:cmAuthor id="1" name="Ilka Vega (author)" initials="IV" lastIdx="1" clrIdx="0"/>
  <p:cmAuthor id="8" name="Ilka Vega" initials="IV" lastIdx="2" clrIdx="7">
    <p:extLst>
      <p:ext uri="{19B8F6BF-5375-455C-9EA6-DF929625EA0E}">
        <p15:presenceInfo xmlns:p15="http://schemas.microsoft.com/office/powerpoint/2012/main" userId="S::ivega@uwfaith.org::8f909684-6efd-4f40-be26-8f4d4b9a8010" providerId="AD"/>
      </p:ext>
    </p:extLst>
  </p:cmAuthor>
  <p:cmAuthor id="2" name="Ilka Vega (author)" initials="IV [2]" lastIdx="1" clrIdx="1"/>
  <p:cmAuthor id="3" name="Ilka Vega (author)" initials="IV [3]" lastIdx="1" clrIdx="2"/>
  <p:cmAuthor id="4" name="Ilka Vega (author)" initials="IV [4]" lastIdx="1" clrIdx="3"/>
  <p:cmAuthor id="5" name="Ilka Vega (author)" initials="IV [5]" lastIdx="1" clrIdx="4"/>
  <p:cmAuthor id="6" name="Nora Asedillo Cunningham" initials="NAC" lastIdx="1" clrIdx="5">
    <p:extLst>
      <p:ext uri="{19B8F6BF-5375-455C-9EA6-DF929625EA0E}">
        <p15:presenceInfo xmlns:p15="http://schemas.microsoft.com/office/powerpoint/2012/main" userId="Nora Asedillo Cunningh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5F6"/>
    <a:srgbClr val="F1B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55"/>
    <p:restoredTop sz="70911" autoAdjust="0"/>
  </p:normalViewPr>
  <p:slideViewPr>
    <p:cSldViewPr snapToGrid="0">
      <p:cViewPr varScale="1">
        <p:scale>
          <a:sx n="130" d="100"/>
          <a:sy n="130" d="100"/>
        </p:scale>
        <p:origin x="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microsoft.com/office/2018/10/relationships/authors" Target="author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EB750-B62B-A04A-ABAA-7573424965EB}" type="datetimeFigureOut">
              <a:rPr lang="en-US" smtClean="0"/>
              <a:t>9/15/23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B670F-161D-E14C-94EB-94AD68B4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8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Alternative start to presentations with logo alone.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1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video clip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9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71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Video Clip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20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9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28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video clip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60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00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3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START RECORDING. 3:03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68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Embed Word Cloud here. Question: What is your vision for climate justice? </a:t>
            </a:r>
          </a:p>
          <a:p>
            <a:endParaRPr lang="en-US" dirty="0"/>
          </a:p>
          <a:p>
            <a:r>
              <a:rPr lang="en-US" dirty="0"/>
              <a:t>Alternatively, stop sharing PPT and switch to sharing Word Cloud results.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3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Video Clip Here: Cindy Saufferer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18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https://www.flickr.com/photos/cogdog/31551563736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4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https://www.flickr.com/photos/cogdog/31551563736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6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Video Clip Here: Cindy Saufferer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16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Video Clip Here: Cindy Saufferer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66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Embed Word Cloud here. Question: What are you lamenting?</a:t>
            </a:r>
          </a:p>
          <a:p>
            <a:endParaRPr lang="en-US" dirty="0"/>
          </a:p>
          <a:p>
            <a:r>
              <a:rPr lang="en-US" dirty="0"/>
              <a:t>Alternatively, stop sharing PPT and switch to sharing Word Cloud results.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B670F-161D-E14C-94EB-94AD68B4AD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7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320040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74511-C95B-1B44-9E74-B3BA0E5F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2607" y="1839951"/>
            <a:ext cx="5987461" cy="3155795"/>
          </a:xfrm>
        </p:spPr>
        <p:txBody>
          <a:bodyPr anchor="t">
            <a:normAutofit/>
          </a:bodyPr>
          <a:lstStyle>
            <a:lvl1pPr marL="0" indent="0" algn="l">
              <a:spcBef>
                <a:spcPts val="400"/>
              </a:spcBef>
              <a:buFontTx/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</a:t>
            </a:r>
          </a:p>
          <a:p>
            <a:pPr algn="l"/>
            <a:r>
              <a:rPr lang="en-US"/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44C373-223A-8240-BA96-FF98C58A1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4036" y="5224630"/>
            <a:ext cx="1001677" cy="12202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0D386-90A6-F14D-9B6C-0EB8593A55BC}"/>
              </a:ext>
            </a:extLst>
          </p:cNvPr>
          <p:cNvCxnSpPr>
            <a:cxnSpLocks/>
          </p:cNvCxnSpPr>
          <p:nvPr userDrawn="1"/>
        </p:nvCxnSpPr>
        <p:spPr>
          <a:xfrm>
            <a:off x="4799851" y="2018371"/>
            <a:ext cx="0" cy="28212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C9D224E-F949-B343-A98F-511EA34EBF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322AB7CE-8880-6141-ACCD-1B38C1F908E9}"/>
              </a:ext>
            </a:extLst>
          </p:cNvPr>
          <p:cNvSpPr/>
          <p:nvPr userDrawn="1"/>
        </p:nvSpPr>
        <p:spPr>
          <a:xfrm>
            <a:off x="308863" y="2234566"/>
            <a:ext cx="4303668" cy="2203530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556F91-A303-B540-9EDA-9AEB01580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91" y="2528397"/>
            <a:ext cx="3746811" cy="2467349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1434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6DB0-3993-EA43-A837-EE3878A21081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2CDF-50B7-0949-B01B-BD9BF586E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607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, Title, and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9A28-276F-A14D-9CD3-ED939A4B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7FA4AF4-E03C-5648-938A-25AA67ED6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848" y="4251959"/>
            <a:ext cx="2286000" cy="179280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buNone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D4E2E19-A40A-2240-8CF2-A67C18B1BCE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217152" y="4256293"/>
            <a:ext cx="2286000" cy="179280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buNone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563BB58-1251-444D-A43C-B831A5D0AE23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531616" y="4251959"/>
            <a:ext cx="2286000" cy="179280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buNone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014D7CE-35C1-EB48-BD9B-DF88D532372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74384" y="4251959"/>
            <a:ext cx="2286000" cy="179280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buNone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41CCA52-7314-3C45-964A-225EC7F8C4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35024"/>
            <a:ext cx="27432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684EE18-88AB-B343-A15A-407B21AA7DE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988552" y="1335024"/>
            <a:ext cx="27432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8C271F3-5D1E-A24E-9C5E-8A27FDAE9B2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300984" y="1328112"/>
            <a:ext cx="27432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1E33668-42EC-C34D-802E-D3CAA4D19CC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44768" y="1335024"/>
            <a:ext cx="27432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96FF8A2C-5E09-ED4D-9FF4-1DAF9C9FE5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643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7FA4AF4-E03C-5648-938A-25AA67ED6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906" y="5703672"/>
            <a:ext cx="4572000" cy="179280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buNone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014D7CE-35C1-EB48-BD9B-DF88D532372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597442" y="5703672"/>
            <a:ext cx="4572000" cy="179280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buNone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41CCA52-7314-3C45-964A-225EC7F8C4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09874" y="914400"/>
            <a:ext cx="4572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1E33668-42EC-C34D-802E-D3CAA4D19CC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597442" y="914400"/>
            <a:ext cx="4572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96FF8A2C-5E09-ED4D-9FF4-1DAF9C9FE5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ACBD7E-9186-FD47-9944-55A98CAB169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923094"/>
            <a:ext cx="0" cy="4600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921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,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6D319D-423B-A94E-8802-42B1046AFCA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77619"/>
            <a:ext cx="0" cy="4600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79B3EB0-2063-F64E-90D9-0C9401EC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9FD6131-FB3A-9444-B91E-1A8E96C68B8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14400" y="1481328"/>
            <a:ext cx="4572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0BD3665-80FF-F144-B87B-BB0549AAC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9400" y="2578608"/>
            <a:ext cx="4498848" cy="308482"/>
          </a:xfrm>
        </p:spPr>
        <p:txBody>
          <a:bodyPr>
            <a:spAutoFit/>
          </a:bodyPr>
          <a:lstStyle>
            <a:lvl1pPr marL="0" indent="0">
              <a:lnSpc>
                <a:spcPts val="2600"/>
              </a:lnSpc>
              <a:buNone/>
              <a:defRPr sz="20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B29DF31E-A2EC-1D42-897E-8F2912F89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918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Pie Char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6D319D-423B-A94E-8802-42B1046AFCA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77619"/>
            <a:ext cx="0" cy="4600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79B3EB0-2063-F64E-90D9-0C9401EC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0BD3665-80FF-F144-B87B-BB0549AAC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1828800"/>
            <a:ext cx="4498848" cy="308482"/>
          </a:xfrm>
        </p:spPr>
        <p:txBody>
          <a:bodyPr>
            <a:spAutoFit/>
          </a:bodyPr>
          <a:lstStyle>
            <a:lvl1pPr marL="0" indent="0">
              <a:lnSpc>
                <a:spcPts val="2600"/>
              </a:lnSpc>
              <a:buNone/>
              <a:defRPr sz="20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B29DF31E-A2EC-1D42-897E-8F2912F89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651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Bar Char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B3EB0-2063-F64E-90D9-0C9401EC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B29DF31E-A2EC-1D42-897E-8F2912F89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F210B9-1FFC-9548-B432-E66A3C229C7E}"/>
              </a:ext>
            </a:extLst>
          </p:cNvPr>
          <p:cNvCxnSpPr>
            <a:cxnSpLocks/>
          </p:cNvCxnSpPr>
          <p:nvPr userDrawn="1"/>
        </p:nvCxnSpPr>
        <p:spPr>
          <a:xfrm>
            <a:off x="4267200" y="1477619"/>
            <a:ext cx="0" cy="4600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CFCA15-02BC-6945-BE89-B45D71F32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3054920" cy="1881092"/>
          </a:xfrm>
        </p:spPr>
        <p:txBody>
          <a:bodyPr wrap="square">
            <a:spAutoFit/>
          </a:bodyPr>
          <a:lstStyle>
            <a:lvl1pPr>
              <a:lnSpc>
                <a:spcPts val="2600"/>
              </a:lnSpc>
              <a:spcBef>
                <a:spcPts val="1200"/>
              </a:spcBef>
              <a:spcAft>
                <a:spcPts val="800"/>
              </a:spcAft>
              <a:defRPr sz="2000" b="1"/>
            </a:lvl1pPr>
            <a:lvl2pPr marL="228600" indent="-228600">
              <a:spcBef>
                <a:spcPts val="0"/>
              </a:spcBef>
              <a:defRPr sz="2000"/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1">
                <a:solidFill>
                  <a:schemeClr val="accent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4pPr>
            <a:lvl5pPr marL="176213" indent="-176213">
              <a:lnSpc>
                <a:spcPts val="18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30128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B3EB0-2063-F64E-90D9-0C9401EC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B29DF31E-A2EC-1D42-897E-8F2912F89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281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FC2BBBCC-1BC3-7045-8E56-D63B5C204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19463C-2F56-7E4D-B582-0637F4025562}"/>
              </a:ext>
            </a:extLst>
          </p:cNvPr>
          <p:cNvSpPr/>
          <p:nvPr userDrawn="1"/>
        </p:nvSpPr>
        <p:spPr>
          <a:xfrm>
            <a:off x="0" y="1"/>
            <a:ext cx="121920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89A28-276F-A14D-9CD3-ED939A4B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10058400" cy="553998"/>
          </a:xfrm>
        </p:spPr>
        <p:txBody>
          <a:bodyPr/>
          <a:lstStyle>
            <a:lvl1pPr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C056F58-280C-5649-8B4A-7E5E2E054B8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4400" y="347472"/>
            <a:ext cx="10058400" cy="308418"/>
          </a:xfrm>
        </p:spPr>
        <p:txBody>
          <a:bodyPr wrap="square">
            <a:spAutoFit/>
          </a:bodyPr>
          <a:lstStyle>
            <a:lvl1pPr marL="0" indent="0" algn="l">
              <a:lnSpc>
                <a:spcPts val="26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6732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ipture or quote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10D8791-10FF-A34C-867C-AA8A51F4440E}"/>
              </a:ext>
            </a:extLst>
          </p:cNvPr>
          <p:cNvSpPr/>
          <p:nvPr userDrawn="1"/>
        </p:nvSpPr>
        <p:spPr>
          <a:xfrm>
            <a:off x="0" y="7864"/>
            <a:ext cx="12192000" cy="685013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FC2BBBCC-1BC3-7045-8E56-D63B5C204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4" name="Picture 3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97CBB228-96A9-0A49-BFB8-CD77DDDACA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225147" y="1734341"/>
            <a:ext cx="2309159" cy="5029200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0D09B2C-41D5-AE4F-9952-4A3287AB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8801" y="2286000"/>
            <a:ext cx="9144000" cy="408702"/>
          </a:xfrm>
        </p:spPr>
        <p:txBody>
          <a:bodyPr wrap="square">
            <a:spAutoFit/>
          </a:bodyPr>
          <a:lstStyle>
            <a:lvl1pPr marL="0" indent="0">
              <a:lnSpc>
                <a:spcPts val="3400"/>
              </a:lnSpc>
              <a:spcAft>
                <a:spcPts val="1200"/>
              </a:spcAft>
              <a:buNone/>
              <a:defRPr sz="28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19463C-2F56-7E4D-B582-0637F4025562}"/>
              </a:ext>
            </a:extLst>
          </p:cNvPr>
          <p:cNvSpPr/>
          <p:nvPr userDrawn="1"/>
        </p:nvSpPr>
        <p:spPr>
          <a:xfrm>
            <a:off x="0" y="1"/>
            <a:ext cx="121920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89A28-276F-A14D-9CD3-ED939A4B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10058400" cy="553998"/>
          </a:xfrm>
        </p:spPr>
        <p:txBody>
          <a:bodyPr/>
          <a:lstStyle>
            <a:lvl1pPr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C056F58-280C-5649-8B4A-7E5E2E054B8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4400" y="347472"/>
            <a:ext cx="10058400" cy="308418"/>
          </a:xfrm>
        </p:spPr>
        <p:txBody>
          <a:bodyPr wrap="square">
            <a:spAutoFit/>
          </a:bodyPr>
          <a:lstStyle>
            <a:lvl1pPr marL="0" indent="0" algn="l">
              <a:lnSpc>
                <a:spcPts val="26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EC3794F-7ADB-554C-B143-A052389C5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585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14E13F-8F3B-4040-9A0E-297E10A3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703320"/>
            <a:ext cx="4251960" cy="923330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6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AD5351C-D202-D344-9981-397964321E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7999" y="3200400"/>
            <a:ext cx="4251959" cy="27751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BF45D-A8A2-8E41-83BC-5BE59E9AAF3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D7A55C7B-E2A5-F64B-BF7D-3E0C271515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490F8BC-0FC2-8E48-BDB2-A92CE71E32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543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ng Title with n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14E13F-8F3B-4040-9A0E-297E10A3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703320"/>
            <a:ext cx="4251960" cy="923330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6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AD5351C-D202-D344-9981-397964321E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7999" y="3200400"/>
            <a:ext cx="4251959" cy="27751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D7A55C7B-E2A5-F64B-BF7D-3E0C271515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7" name="Picture 6" descr="A picture containing text, person, indoor, paper&#10;&#10;Description automatically generated">
            <a:extLst>
              <a:ext uri="{FF2B5EF4-FFF2-40B4-BE49-F238E27FC236}">
                <a16:creationId xmlns:a16="http://schemas.microsoft.com/office/drawing/2014/main" id="{FA378706-965E-4B44-A3F9-DE3677836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182" r="24506"/>
          <a:stretch/>
        </p:blipFill>
        <p:spPr>
          <a:xfrm>
            <a:off x="0" y="0"/>
            <a:ext cx="6096000" cy="685864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217C6-10B0-BD48-AECE-12CF0EFBED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8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ART OPE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9D59EFB8-2678-8B47-BE2E-B3E5E6F49196}"/>
              </a:ext>
            </a:extLst>
          </p:cNvPr>
          <p:cNvSpPr/>
          <p:nvPr userDrawn="1"/>
        </p:nvSpPr>
        <p:spPr>
          <a:xfrm>
            <a:off x="2531074" y="484896"/>
            <a:ext cx="7129849" cy="1277772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91E82-991C-3445-8034-D6827E01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597"/>
            <a:ext cx="10515600" cy="1461341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8E9ECD-5E6B-E74C-9F8A-EA2318D68EDE}"/>
              </a:ext>
            </a:extLst>
          </p:cNvPr>
          <p:cNvSpPr txBox="1">
            <a:spLocks/>
          </p:cNvSpPr>
          <p:nvPr userDrawn="1"/>
        </p:nvSpPr>
        <p:spPr>
          <a:xfrm>
            <a:off x="831850" y="1857295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952323D-1B2A-4B4C-BFD8-A8C450350A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473" y="4757352"/>
            <a:ext cx="2615816" cy="2021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8DADF7-C537-EF46-9C1A-EDB4AE01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9360" y="5239464"/>
            <a:ext cx="1001677" cy="12202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0983525-6506-42BA-9640-85C828627CBD}"/>
              </a:ext>
            </a:extLst>
          </p:cNvPr>
          <p:cNvSpPr txBox="1">
            <a:spLocks/>
          </p:cNvSpPr>
          <p:nvPr userDrawn="1"/>
        </p:nvSpPr>
        <p:spPr>
          <a:xfrm>
            <a:off x="844550" y="2278232"/>
            <a:ext cx="10515600" cy="146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CD8923-6960-F343-8B27-0996C9CFE7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492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4BEDE91-4F14-6447-8CB5-D4AAFCF1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2539333"/>
            <a:ext cx="4251960" cy="889667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ts val="36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43388E7-B0A5-4F40-AC80-93A5CCCE40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7999" y="3614267"/>
            <a:ext cx="4251959" cy="30777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00"/>
              </a:lnSpc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373EA1-7323-9B46-AD4C-8143B71E442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8B51CA68-B2A8-6846-9648-D623ADF0F6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8" name="Picture 7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B0612F39-FC7C-5249-A7B7-9749741D70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298261" y="232533"/>
            <a:ext cx="2938929" cy="64008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54176C-0127-BE42-8243-D9DE3A6A28C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447800" y="1053156"/>
            <a:ext cx="3200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891534C-8072-E14E-8D9E-731ADCD543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45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hotos, Title, and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9A28-276F-A14D-9CD3-ED939A4B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7FA4AF4-E03C-5648-938A-25AA67ED6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848" y="4251959"/>
            <a:ext cx="2286000" cy="179280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buNone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D4E2E19-A40A-2240-8CF2-A67C18B1BCE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217152" y="4256293"/>
            <a:ext cx="2286000" cy="179280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buNone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563BB58-1251-444D-A43C-B831A5D0AE23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531616" y="4251959"/>
            <a:ext cx="2286000" cy="179280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buNone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014D7CE-35C1-EB48-BD9B-DF88D532372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74384" y="4251959"/>
            <a:ext cx="2286000" cy="179280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buNone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41CCA52-7314-3C45-964A-225EC7F8C4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35024"/>
            <a:ext cx="27432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684EE18-88AB-B343-A15A-407B21AA7DE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988552" y="1335024"/>
            <a:ext cx="27432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8C271F3-5D1E-A24E-9C5E-8A27FDAE9B2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300984" y="1328112"/>
            <a:ext cx="27432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1E33668-42EC-C34D-802E-D3CAA4D19CC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44768" y="1335024"/>
            <a:ext cx="27432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96FF8A2C-5E09-ED4D-9FF4-1DAF9C9FE5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BB24600-A565-EF48-AB07-A6013840F8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643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7FA4AF4-E03C-5648-938A-25AA67ED6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906" y="5703672"/>
            <a:ext cx="4572000" cy="179280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buNone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014D7CE-35C1-EB48-BD9B-DF88D532372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597442" y="5703672"/>
            <a:ext cx="4572000" cy="179280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buNone/>
              <a:defRPr sz="12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41CCA52-7314-3C45-964A-225EC7F8C4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09874" y="914400"/>
            <a:ext cx="4572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1E33668-42EC-C34D-802E-D3CAA4D19CC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597442" y="914400"/>
            <a:ext cx="4572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96FF8A2C-5E09-ED4D-9FF4-1DAF9C9FE5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ACBD7E-9186-FD47-9944-55A98CAB169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923094"/>
            <a:ext cx="0" cy="4600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64EC3E6C-6B16-9C4F-8714-46F9734C9C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2921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Photo,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6D319D-423B-A94E-8802-42B1046AFCA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77619"/>
            <a:ext cx="0" cy="4600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79B3EB0-2063-F64E-90D9-0C9401EC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9FD6131-FB3A-9444-B91E-1A8E96C68B8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14400" y="1481328"/>
            <a:ext cx="4572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0BD3665-80FF-F144-B87B-BB0549AAC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9400" y="2578608"/>
            <a:ext cx="4498848" cy="308482"/>
          </a:xfrm>
        </p:spPr>
        <p:txBody>
          <a:bodyPr>
            <a:spAutoFit/>
          </a:bodyPr>
          <a:lstStyle>
            <a:lvl1pPr marL="0" indent="0">
              <a:lnSpc>
                <a:spcPts val="2600"/>
              </a:lnSpc>
              <a:buNone/>
              <a:defRPr sz="20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B29DF31E-A2EC-1D42-897E-8F2912F89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DACE055-3025-D146-94FD-361F3CDBCB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918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Pie Char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6D319D-423B-A94E-8802-42B1046AFCA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77619"/>
            <a:ext cx="0" cy="4600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79B3EB0-2063-F64E-90D9-0C9401EC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0BD3665-80FF-F144-B87B-BB0549AAC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1828800"/>
            <a:ext cx="4498848" cy="308482"/>
          </a:xfrm>
        </p:spPr>
        <p:txBody>
          <a:bodyPr>
            <a:spAutoFit/>
          </a:bodyPr>
          <a:lstStyle>
            <a:lvl1pPr marL="0" indent="0">
              <a:lnSpc>
                <a:spcPts val="2600"/>
              </a:lnSpc>
              <a:buNone/>
              <a:defRPr sz="20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B29DF31E-A2EC-1D42-897E-8F2912F89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83C014F-DB38-6B4F-99FA-314ADF4058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651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Bar Char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B3EB0-2063-F64E-90D9-0C9401EC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B29DF31E-A2EC-1D42-897E-8F2912F89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F210B9-1FFC-9548-B432-E66A3C229C7E}"/>
              </a:ext>
            </a:extLst>
          </p:cNvPr>
          <p:cNvCxnSpPr>
            <a:cxnSpLocks/>
          </p:cNvCxnSpPr>
          <p:nvPr userDrawn="1"/>
        </p:nvCxnSpPr>
        <p:spPr>
          <a:xfrm>
            <a:off x="4267200" y="1477619"/>
            <a:ext cx="0" cy="4600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CFCA15-02BC-6945-BE89-B45D71F32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3054920" cy="1881092"/>
          </a:xfrm>
        </p:spPr>
        <p:txBody>
          <a:bodyPr wrap="square">
            <a:spAutoFit/>
          </a:bodyPr>
          <a:lstStyle>
            <a:lvl1pPr>
              <a:lnSpc>
                <a:spcPts val="2600"/>
              </a:lnSpc>
              <a:spcBef>
                <a:spcPts val="1200"/>
              </a:spcBef>
              <a:spcAft>
                <a:spcPts val="800"/>
              </a:spcAft>
              <a:defRPr sz="2000" b="1"/>
            </a:lvl1pPr>
            <a:lvl2pPr marL="228600" indent="-228600">
              <a:spcBef>
                <a:spcPts val="0"/>
              </a:spcBef>
              <a:defRPr sz="2000"/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1">
                <a:solidFill>
                  <a:schemeClr val="accent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4pPr>
            <a:lvl5pPr marL="176213" indent="-176213">
              <a:lnSpc>
                <a:spcPts val="18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8576D8E-F027-AD4F-9B00-178ED96FDE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128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B3EB0-2063-F64E-90D9-0C9401EC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B29DF31E-A2EC-1D42-897E-8F2912F89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EC721E7-4DFC-9C4F-87AF-09034D7809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281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Ba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FC2BBBCC-1BC3-7045-8E56-D63B5C204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19463C-2F56-7E4D-B582-0637F4025562}"/>
              </a:ext>
            </a:extLst>
          </p:cNvPr>
          <p:cNvSpPr/>
          <p:nvPr userDrawn="1"/>
        </p:nvSpPr>
        <p:spPr>
          <a:xfrm>
            <a:off x="0" y="1"/>
            <a:ext cx="121920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89A28-276F-A14D-9CD3-ED939A4B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10058400" cy="553998"/>
          </a:xfrm>
        </p:spPr>
        <p:txBody>
          <a:bodyPr/>
          <a:lstStyle>
            <a:lvl1pPr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C056F58-280C-5649-8B4A-7E5E2E054B8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4400" y="347472"/>
            <a:ext cx="10058400" cy="308418"/>
          </a:xfrm>
        </p:spPr>
        <p:txBody>
          <a:bodyPr wrap="square">
            <a:spAutoFit/>
          </a:bodyPr>
          <a:lstStyle>
            <a:lvl1pPr marL="0" indent="0" algn="l">
              <a:lnSpc>
                <a:spcPts val="26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5C3528C-DB11-0B4F-82C0-2957284605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7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6DB0-3993-EA43-A837-EE3878A21081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2CDF-50B7-0949-B01B-BD9BF586E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77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52B3-BE5B-4043-BD89-438E84841E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05665"/>
            <a:ext cx="10515600" cy="2852737"/>
          </a:xfrm>
        </p:spPr>
        <p:txBody>
          <a:bodyPr anchor="t"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Caring for God’s Creation by Advancing: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FFDE3-7296-9B40-9FC2-5FA62355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2F3E-A4B6-8E4B-9134-951CA1C0B6E2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C265C-53E3-6B40-8BCA-8EEF62C8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D65F2-C60C-0548-A0EC-E027F60F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505D-5A66-7347-93C6-E6888A73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25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320040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44C373-223A-8240-BA96-FF98C58A1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4036" y="5224630"/>
            <a:ext cx="1001677" cy="1220225"/>
          </a:xfrm>
          <a:prstGeom prst="rect">
            <a:avLst/>
          </a:prstGeom>
        </p:spPr>
      </p:pic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AB2FC52E-C423-C044-953D-704D6DBF9C1B}"/>
              </a:ext>
            </a:extLst>
          </p:cNvPr>
          <p:cNvSpPr/>
          <p:nvPr userDrawn="1"/>
        </p:nvSpPr>
        <p:spPr>
          <a:xfrm>
            <a:off x="759970" y="2501474"/>
            <a:ext cx="4303668" cy="2203530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8E05775-8EF3-574A-AE2D-A2CCA7B02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398" y="2775935"/>
            <a:ext cx="3746811" cy="2467349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C9D224E-F949-B343-A98F-511EA34EBF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  <p:sp>
        <p:nvSpPr>
          <p:cNvPr id="12" name="Snip Single Corner Rectangle 20">
            <a:extLst>
              <a:ext uri="{FF2B5EF4-FFF2-40B4-BE49-F238E27FC236}">
                <a16:creationId xmlns:a16="http://schemas.microsoft.com/office/drawing/2014/main" id="{2C58E72D-8C12-4815-8297-9FB5A622D049}"/>
              </a:ext>
            </a:extLst>
          </p:cNvPr>
          <p:cNvSpPr/>
          <p:nvPr userDrawn="1"/>
        </p:nvSpPr>
        <p:spPr>
          <a:xfrm>
            <a:off x="7062563" y="2501474"/>
            <a:ext cx="4303668" cy="2203530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3F481F-537B-480F-9EB2-11D5F4F2CAB7}"/>
              </a:ext>
            </a:extLst>
          </p:cNvPr>
          <p:cNvSpPr txBox="1">
            <a:spLocks/>
          </p:cNvSpPr>
          <p:nvPr userDrawn="1"/>
        </p:nvSpPr>
        <p:spPr>
          <a:xfrm>
            <a:off x="7062563" y="2470902"/>
            <a:ext cx="3746811" cy="2467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nip Single Corner Rectangle 20">
            <a:extLst>
              <a:ext uri="{FF2B5EF4-FFF2-40B4-BE49-F238E27FC236}">
                <a16:creationId xmlns:a16="http://schemas.microsoft.com/office/drawing/2014/main" id="{E654808F-1093-4219-A9BA-CB1C806E6E1E}"/>
              </a:ext>
            </a:extLst>
          </p:cNvPr>
          <p:cNvSpPr/>
          <p:nvPr userDrawn="1"/>
        </p:nvSpPr>
        <p:spPr>
          <a:xfrm>
            <a:off x="3944166" y="187493"/>
            <a:ext cx="4303668" cy="2203530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97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320040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74511-C95B-1B44-9E74-B3BA0E5F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2607" y="1839951"/>
            <a:ext cx="5987461" cy="3155795"/>
          </a:xfrm>
        </p:spPr>
        <p:txBody>
          <a:bodyPr anchor="t">
            <a:normAutofit/>
          </a:bodyPr>
          <a:lstStyle>
            <a:lvl1pPr marL="0" indent="0" algn="l">
              <a:spcBef>
                <a:spcPts val="400"/>
              </a:spcBef>
              <a:buFontTx/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</a:t>
            </a:r>
          </a:p>
          <a:p>
            <a:pPr algn="l"/>
            <a:r>
              <a:rPr lang="en-US"/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44C373-223A-8240-BA96-FF98C58A1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4036" y="5224630"/>
            <a:ext cx="1001677" cy="12202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0D386-90A6-F14D-9B6C-0EB8593A55BC}"/>
              </a:ext>
            </a:extLst>
          </p:cNvPr>
          <p:cNvCxnSpPr>
            <a:cxnSpLocks/>
          </p:cNvCxnSpPr>
          <p:nvPr userDrawn="1"/>
        </p:nvCxnSpPr>
        <p:spPr>
          <a:xfrm>
            <a:off x="4799851" y="2018371"/>
            <a:ext cx="0" cy="28212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C9D224E-F949-B343-A98F-511EA34EBF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322AB7CE-8880-6141-ACCD-1B38C1F908E9}"/>
              </a:ext>
            </a:extLst>
          </p:cNvPr>
          <p:cNvSpPr/>
          <p:nvPr userDrawn="1"/>
        </p:nvSpPr>
        <p:spPr>
          <a:xfrm>
            <a:off x="308863" y="2234566"/>
            <a:ext cx="4303668" cy="2203530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556F91-A303-B540-9EDA-9AEB01580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91" y="2528397"/>
            <a:ext cx="3746811" cy="2467349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904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320040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74511-C95B-1B44-9E74-B3BA0E5F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458" y="1839951"/>
            <a:ext cx="5944610" cy="3155795"/>
          </a:xfrm>
        </p:spPr>
        <p:txBody>
          <a:bodyPr anchor="t"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0D386-90A6-F14D-9B6C-0EB8593A55BC}"/>
              </a:ext>
            </a:extLst>
          </p:cNvPr>
          <p:cNvCxnSpPr>
            <a:cxnSpLocks/>
          </p:cNvCxnSpPr>
          <p:nvPr userDrawn="1"/>
        </p:nvCxnSpPr>
        <p:spPr>
          <a:xfrm>
            <a:off x="4814454" y="2018371"/>
            <a:ext cx="0" cy="28212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AB2FC52E-C423-C044-953D-704D6DBF9C1B}"/>
              </a:ext>
            </a:extLst>
          </p:cNvPr>
          <p:cNvSpPr/>
          <p:nvPr userDrawn="1"/>
        </p:nvSpPr>
        <p:spPr>
          <a:xfrm>
            <a:off x="308863" y="2234566"/>
            <a:ext cx="4303668" cy="2203530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8E05775-8EF3-574A-AE2D-A2CCA7B02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91" y="2528397"/>
            <a:ext cx="3746811" cy="2467349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DFAE50D-C9EE-7D4A-88E1-8355B0A38D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9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320040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74511-C95B-1B44-9E74-B3BA0E5F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458" y="1839951"/>
            <a:ext cx="5944610" cy="3155795"/>
          </a:xfrm>
        </p:spPr>
        <p:txBody>
          <a:bodyPr anchor="t"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0D386-90A6-F14D-9B6C-0EB8593A55BC}"/>
              </a:ext>
            </a:extLst>
          </p:cNvPr>
          <p:cNvCxnSpPr>
            <a:cxnSpLocks/>
          </p:cNvCxnSpPr>
          <p:nvPr userDrawn="1"/>
        </p:nvCxnSpPr>
        <p:spPr>
          <a:xfrm>
            <a:off x="4814454" y="2018371"/>
            <a:ext cx="0" cy="28212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AB2FC52E-C423-C044-953D-704D6DBF9C1B}"/>
              </a:ext>
            </a:extLst>
          </p:cNvPr>
          <p:cNvSpPr/>
          <p:nvPr userDrawn="1"/>
        </p:nvSpPr>
        <p:spPr>
          <a:xfrm>
            <a:off x="308863" y="2234566"/>
            <a:ext cx="4303668" cy="2203530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8E05775-8EF3-574A-AE2D-A2CCA7B02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91" y="2528397"/>
            <a:ext cx="3746811" cy="2467349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38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261438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74511-C95B-1B44-9E74-B3BA0E5F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310" y="1839951"/>
            <a:ext cx="5930758" cy="3155795"/>
          </a:xfrm>
        </p:spPr>
        <p:txBody>
          <a:bodyPr anchor="t">
            <a:normAutofit/>
          </a:bodyPr>
          <a:lstStyle>
            <a:lvl1pPr marL="457200" indent="-457200" algn="l">
              <a:buFont typeface="+mj-lt"/>
              <a:buAutoNum type="arabicPeriod"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0D386-90A6-F14D-9B6C-0EB8593A55BC}"/>
              </a:ext>
            </a:extLst>
          </p:cNvPr>
          <p:cNvCxnSpPr>
            <a:cxnSpLocks/>
          </p:cNvCxnSpPr>
          <p:nvPr userDrawn="1"/>
        </p:nvCxnSpPr>
        <p:spPr>
          <a:xfrm>
            <a:off x="4793671" y="2018371"/>
            <a:ext cx="0" cy="28212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CCD1190-5352-354E-8A38-DD89A17768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0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935B84-D2F1-F24F-9D7C-82B8F7819CC2}"/>
              </a:ext>
            </a:extLst>
          </p:cNvPr>
          <p:cNvCxnSpPr>
            <a:cxnSpLocks/>
          </p:cNvCxnSpPr>
          <p:nvPr userDrawn="1"/>
        </p:nvCxnSpPr>
        <p:spPr>
          <a:xfrm>
            <a:off x="4724400" y="1539581"/>
            <a:ext cx="27432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AB832A2B-F648-1841-89E8-D5343CE10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9809" y="776263"/>
            <a:ext cx="4552382" cy="654332"/>
          </a:xfr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7144AB9-9538-2C47-9FFE-584A188CD3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81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320040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74511-C95B-1B44-9E74-B3BA0E5F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458" y="1839951"/>
            <a:ext cx="5944610" cy="3155795"/>
          </a:xfrm>
        </p:spPr>
        <p:txBody>
          <a:bodyPr anchor="t"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0D386-90A6-F14D-9B6C-0EB8593A55BC}"/>
              </a:ext>
            </a:extLst>
          </p:cNvPr>
          <p:cNvCxnSpPr>
            <a:cxnSpLocks/>
          </p:cNvCxnSpPr>
          <p:nvPr userDrawn="1"/>
        </p:nvCxnSpPr>
        <p:spPr>
          <a:xfrm>
            <a:off x="4814454" y="2018371"/>
            <a:ext cx="0" cy="28212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AB2FC52E-C423-C044-953D-704D6DBF9C1B}"/>
              </a:ext>
            </a:extLst>
          </p:cNvPr>
          <p:cNvSpPr/>
          <p:nvPr userDrawn="1"/>
        </p:nvSpPr>
        <p:spPr>
          <a:xfrm>
            <a:off x="308863" y="2234566"/>
            <a:ext cx="4303668" cy="2203530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8E05775-8EF3-574A-AE2D-A2CCA7B02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91" y="2528397"/>
            <a:ext cx="3746811" cy="2467349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5079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320040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935B84-D2F1-F24F-9D7C-82B8F7819CC2}"/>
              </a:ext>
            </a:extLst>
          </p:cNvPr>
          <p:cNvCxnSpPr>
            <a:cxnSpLocks/>
          </p:cNvCxnSpPr>
          <p:nvPr userDrawn="1"/>
        </p:nvCxnSpPr>
        <p:spPr>
          <a:xfrm>
            <a:off x="4724400" y="1539581"/>
            <a:ext cx="27432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86F837-29AA-1846-A971-4DA48D9BD2A9}"/>
              </a:ext>
            </a:extLst>
          </p:cNvPr>
          <p:cNvCxnSpPr/>
          <p:nvPr userDrawn="1"/>
        </p:nvCxnSpPr>
        <p:spPr>
          <a:xfrm>
            <a:off x="6096000" y="1828800"/>
            <a:ext cx="0" cy="431596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D8E29277-A1DB-4145-AABF-BD074F8C5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9809" y="776263"/>
            <a:ext cx="4552382" cy="654332"/>
          </a:xfr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138D0D0-AF2D-8B4E-90FC-56D28B20AC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83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320040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60DA20D-0D3B-6042-AF3C-728A5BFBB5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39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610CBE-BA0B-FE49-A1F7-44F44AF26ED3}"/>
              </a:ext>
            </a:extLst>
          </p:cNvPr>
          <p:cNvCxnSpPr>
            <a:cxnSpLocks/>
          </p:cNvCxnSpPr>
          <p:nvPr userDrawn="1"/>
        </p:nvCxnSpPr>
        <p:spPr>
          <a:xfrm>
            <a:off x="8524581" y="1463968"/>
            <a:ext cx="321495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98042D-3624-3C4E-96A7-B8B5A365A5BB}"/>
              </a:ext>
            </a:extLst>
          </p:cNvPr>
          <p:cNvSpPr txBox="1"/>
          <p:nvPr userDrawn="1"/>
        </p:nvSpPr>
        <p:spPr>
          <a:xfrm>
            <a:off x="8524581" y="765110"/>
            <a:ext cx="3345855" cy="54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460F9-927F-1F40-B7F2-AA0D90DEEF36}"/>
              </a:ext>
            </a:extLst>
          </p:cNvPr>
          <p:cNvSpPr txBox="1"/>
          <p:nvPr userDrawn="1"/>
        </p:nvSpPr>
        <p:spPr>
          <a:xfrm>
            <a:off x="8524581" y="1604865"/>
            <a:ext cx="2821443" cy="6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055138-2F61-F841-A0D8-AB7437FAB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0245" y="1593362"/>
            <a:ext cx="4552382" cy="654332"/>
          </a:xfr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B77E760-A6CE-B546-860F-9AEBE9B7D2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9E5371E1-D5C2-BE46-B1AD-F6F2C87B28B9}"/>
              </a:ext>
            </a:extLst>
          </p:cNvPr>
          <p:cNvSpPr txBox="1">
            <a:spLocks/>
          </p:cNvSpPr>
          <p:nvPr userDrawn="1"/>
        </p:nvSpPr>
        <p:spPr>
          <a:xfrm>
            <a:off x="8540245" y="821140"/>
            <a:ext cx="4552382" cy="654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4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2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610CBE-BA0B-FE49-A1F7-44F44AF26ED3}"/>
              </a:ext>
            </a:extLst>
          </p:cNvPr>
          <p:cNvCxnSpPr>
            <a:cxnSpLocks/>
          </p:cNvCxnSpPr>
          <p:nvPr userDrawn="1"/>
        </p:nvCxnSpPr>
        <p:spPr>
          <a:xfrm>
            <a:off x="8524581" y="1463968"/>
            <a:ext cx="321495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98042D-3624-3C4E-96A7-B8B5A365A5BB}"/>
              </a:ext>
            </a:extLst>
          </p:cNvPr>
          <p:cNvSpPr txBox="1"/>
          <p:nvPr userDrawn="1"/>
        </p:nvSpPr>
        <p:spPr>
          <a:xfrm>
            <a:off x="8524581" y="765110"/>
            <a:ext cx="3345855" cy="54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460F9-927F-1F40-B7F2-AA0D90DEEF36}"/>
              </a:ext>
            </a:extLst>
          </p:cNvPr>
          <p:cNvSpPr txBox="1"/>
          <p:nvPr userDrawn="1"/>
        </p:nvSpPr>
        <p:spPr>
          <a:xfrm>
            <a:off x="8524581" y="1604865"/>
            <a:ext cx="2821443" cy="6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055138-2F61-F841-A0D8-AB7437FAB0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40245" y="1593362"/>
            <a:ext cx="4552382" cy="654332"/>
          </a:xfr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 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B77E760-A6CE-B546-860F-9AEBE9B7D2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9E5371E1-D5C2-BE46-B1AD-F6F2C87B28B9}"/>
              </a:ext>
            </a:extLst>
          </p:cNvPr>
          <p:cNvSpPr txBox="1">
            <a:spLocks/>
          </p:cNvSpPr>
          <p:nvPr userDrawn="1"/>
        </p:nvSpPr>
        <p:spPr>
          <a:xfrm>
            <a:off x="8540245" y="821140"/>
            <a:ext cx="4552382" cy="654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4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55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610CBE-BA0B-FE49-A1F7-44F44AF26ED3}"/>
              </a:ext>
            </a:extLst>
          </p:cNvPr>
          <p:cNvCxnSpPr>
            <a:cxnSpLocks/>
          </p:cNvCxnSpPr>
          <p:nvPr userDrawn="1"/>
        </p:nvCxnSpPr>
        <p:spPr>
          <a:xfrm>
            <a:off x="8524581" y="1463968"/>
            <a:ext cx="321495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98042D-3624-3C4E-96A7-B8B5A365A5BB}"/>
              </a:ext>
            </a:extLst>
          </p:cNvPr>
          <p:cNvSpPr txBox="1"/>
          <p:nvPr userDrawn="1"/>
        </p:nvSpPr>
        <p:spPr>
          <a:xfrm>
            <a:off x="8524581" y="765110"/>
            <a:ext cx="3345855" cy="54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460F9-927F-1F40-B7F2-AA0D90DEEF36}"/>
              </a:ext>
            </a:extLst>
          </p:cNvPr>
          <p:cNvSpPr txBox="1"/>
          <p:nvPr userDrawn="1"/>
        </p:nvSpPr>
        <p:spPr>
          <a:xfrm>
            <a:off x="8524581" y="1604865"/>
            <a:ext cx="2821443" cy="6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055138-2F61-F841-A0D8-AB7437FAB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0245" y="1593362"/>
            <a:ext cx="4552382" cy="654332"/>
          </a:xfr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B77E760-A6CE-B546-860F-9AEBE9B7D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9E5371E1-D5C2-BE46-B1AD-F6F2C87B28B9}"/>
              </a:ext>
            </a:extLst>
          </p:cNvPr>
          <p:cNvSpPr txBox="1">
            <a:spLocks/>
          </p:cNvSpPr>
          <p:nvPr userDrawn="1"/>
        </p:nvSpPr>
        <p:spPr>
          <a:xfrm>
            <a:off x="8540245" y="821140"/>
            <a:ext cx="4552382" cy="654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4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/>
              <a:t>Click to edit Master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43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6DB0-3993-EA43-A837-EE3878A21081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2CDF-50B7-0949-B01B-BD9BF586E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61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ART OPE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9D59EFB8-2678-8B47-BE2E-B3E5E6F49196}"/>
              </a:ext>
            </a:extLst>
          </p:cNvPr>
          <p:cNvSpPr/>
          <p:nvPr userDrawn="1"/>
        </p:nvSpPr>
        <p:spPr>
          <a:xfrm>
            <a:off x="2531074" y="484896"/>
            <a:ext cx="7129849" cy="1277772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91E82-991C-3445-8034-D6827E01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597"/>
            <a:ext cx="10515600" cy="1461341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8E9ECD-5E6B-E74C-9F8A-EA2318D68EDE}"/>
              </a:ext>
            </a:extLst>
          </p:cNvPr>
          <p:cNvSpPr txBox="1">
            <a:spLocks/>
          </p:cNvSpPr>
          <p:nvPr userDrawn="1"/>
        </p:nvSpPr>
        <p:spPr>
          <a:xfrm>
            <a:off x="831850" y="1857295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952323D-1B2A-4B4C-BFD8-A8C450350A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473" y="4757352"/>
            <a:ext cx="2615816" cy="202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8DADF7-C537-EF46-9C1A-EDB4AE01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9360" y="5239464"/>
            <a:ext cx="1001677" cy="12202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0983525-6506-42BA-9640-85C828627CBD}"/>
              </a:ext>
            </a:extLst>
          </p:cNvPr>
          <p:cNvSpPr txBox="1">
            <a:spLocks/>
          </p:cNvSpPr>
          <p:nvPr userDrawn="1"/>
        </p:nvSpPr>
        <p:spPr>
          <a:xfrm>
            <a:off x="844550" y="2278232"/>
            <a:ext cx="10515600" cy="146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CD8923-6960-F343-8B27-0996C9CFE7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92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320040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74511-C95B-1B44-9E74-B3BA0E5F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2607" y="1839951"/>
            <a:ext cx="5987461" cy="3155795"/>
          </a:xfrm>
        </p:spPr>
        <p:txBody>
          <a:bodyPr anchor="t">
            <a:normAutofit/>
          </a:bodyPr>
          <a:lstStyle>
            <a:lvl1pPr marL="0" indent="0" algn="l">
              <a:spcBef>
                <a:spcPts val="400"/>
              </a:spcBef>
              <a:buFontTx/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</a:t>
            </a:r>
          </a:p>
          <a:p>
            <a:pPr algn="l"/>
            <a:r>
              <a:rPr lang="en-US"/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44C373-223A-8240-BA96-FF98C58A1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4036" y="5224630"/>
            <a:ext cx="1001677" cy="12202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0D386-90A6-F14D-9B6C-0EB8593A55BC}"/>
              </a:ext>
            </a:extLst>
          </p:cNvPr>
          <p:cNvCxnSpPr>
            <a:cxnSpLocks/>
          </p:cNvCxnSpPr>
          <p:nvPr userDrawn="1"/>
        </p:nvCxnSpPr>
        <p:spPr>
          <a:xfrm>
            <a:off x="4799851" y="2018371"/>
            <a:ext cx="0" cy="28212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C9D224E-F949-B343-A98F-511EA34EBF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322AB7CE-8880-6141-ACCD-1B38C1F908E9}"/>
              </a:ext>
            </a:extLst>
          </p:cNvPr>
          <p:cNvSpPr/>
          <p:nvPr userDrawn="1"/>
        </p:nvSpPr>
        <p:spPr>
          <a:xfrm>
            <a:off x="308863" y="2234566"/>
            <a:ext cx="4303668" cy="2203530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556F91-A303-B540-9EDA-9AEB01580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91" y="2528397"/>
            <a:ext cx="3746811" cy="2467349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795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320040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74511-C95B-1B44-9E74-B3BA0E5F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458" y="1839951"/>
            <a:ext cx="5944610" cy="3155795"/>
          </a:xfrm>
        </p:spPr>
        <p:txBody>
          <a:bodyPr anchor="t"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0D386-90A6-F14D-9B6C-0EB8593A55BC}"/>
              </a:ext>
            </a:extLst>
          </p:cNvPr>
          <p:cNvCxnSpPr>
            <a:cxnSpLocks/>
          </p:cNvCxnSpPr>
          <p:nvPr userDrawn="1"/>
        </p:nvCxnSpPr>
        <p:spPr>
          <a:xfrm>
            <a:off x="4814454" y="2018371"/>
            <a:ext cx="0" cy="28212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AB2FC52E-C423-C044-953D-704D6DBF9C1B}"/>
              </a:ext>
            </a:extLst>
          </p:cNvPr>
          <p:cNvSpPr/>
          <p:nvPr userDrawn="1"/>
        </p:nvSpPr>
        <p:spPr>
          <a:xfrm>
            <a:off x="308863" y="2234566"/>
            <a:ext cx="4303668" cy="2203530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8E05775-8EF3-574A-AE2D-A2CCA7B02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91" y="2528397"/>
            <a:ext cx="3746811" cy="2467349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245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261438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74511-C95B-1B44-9E74-B3BA0E5F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310" y="1839951"/>
            <a:ext cx="5930758" cy="3155795"/>
          </a:xfrm>
        </p:spPr>
        <p:txBody>
          <a:bodyPr anchor="t">
            <a:normAutofit/>
          </a:bodyPr>
          <a:lstStyle>
            <a:lvl1pPr marL="457200" indent="-457200" algn="l">
              <a:buFont typeface="+mj-lt"/>
              <a:buAutoNum type="arabicPeriod"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0D386-90A6-F14D-9B6C-0EB8593A55BC}"/>
              </a:ext>
            </a:extLst>
          </p:cNvPr>
          <p:cNvCxnSpPr>
            <a:cxnSpLocks/>
          </p:cNvCxnSpPr>
          <p:nvPr userDrawn="1"/>
        </p:nvCxnSpPr>
        <p:spPr>
          <a:xfrm>
            <a:off x="4793671" y="2018371"/>
            <a:ext cx="0" cy="28212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CCD1190-5352-354E-8A38-DD89A17768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28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261438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74511-C95B-1B44-9E74-B3BA0E5F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310" y="1839951"/>
            <a:ext cx="5930758" cy="3155795"/>
          </a:xfrm>
        </p:spPr>
        <p:txBody>
          <a:bodyPr anchor="t">
            <a:normAutofit/>
          </a:bodyPr>
          <a:lstStyle>
            <a:lvl1pPr marL="457200" indent="-457200" algn="l">
              <a:buFont typeface="+mj-lt"/>
              <a:buAutoNum type="arabicPeriod"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0D386-90A6-F14D-9B6C-0EB8593A55BC}"/>
              </a:ext>
            </a:extLst>
          </p:cNvPr>
          <p:cNvCxnSpPr>
            <a:cxnSpLocks/>
          </p:cNvCxnSpPr>
          <p:nvPr userDrawn="1"/>
        </p:nvCxnSpPr>
        <p:spPr>
          <a:xfrm>
            <a:off x="4793671" y="2018371"/>
            <a:ext cx="0" cy="28212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CCD1190-5352-354E-8A38-DD89A17768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54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935B84-D2F1-F24F-9D7C-82B8F7819CC2}"/>
              </a:ext>
            </a:extLst>
          </p:cNvPr>
          <p:cNvCxnSpPr>
            <a:cxnSpLocks/>
          </p:cNvCxnSpPr>
          <p:nvPr userDrawn="1"/>
        </p:nvCxnSpPr>
        <p:spPr>
          <a:xfrm>
            <a:off x="4724400" y="1539581"/>
            <a:ext cx="27432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AB832A2B-F648-1841-89E8-D5343CE10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9809" y="776263"/>
            <a:ext cx="4552382" cy="654332"/>
          </a:xfr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7144AB9-9538-2C47-9FFE-584A188CD3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49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320040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935B84-D2F1-F24F-9D7C-82B8F7819CC2}"/>
              </a:ext>
            </a:extLst>
          </p:cNvPr>
          <p:cNvCxnSpPr>
            <a:cxnSpLocks/>
          </p:cNvCxnSpPr>
          <p:nvPr userDrawn="1"/>
        </p:nvCxnSpPr>
        <p:spPr>
          <a:xfrm>
            <a:off x="4724400" y="1539581"/>
            <a:ext cx="27432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86F837-29AA-1846-A971-4DA48D9BD2A9}"/>
              </a:ext>
            </a:extLst>
          </p:cNvPr>
          <p:cNvCxnSpPr/>
          <p:nvPr userDrawn="1"/>
        </p:nvCxnSpPr>
        <p:spPr>
          <a:xfrm>
            <a:off x="6096000" y="1828800"/>
            <a:ext cx="0" cy="431596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D8E29277-A1DB-4145-AABF-BD074F8C5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9809" y="776263"/>
            <a:ext cx="4552382" cy="654332"/>
          </a:xfr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138D0D0-AF2D-8B4E-90FC-56D28B20AC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00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320040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60DA20D-0D3B-6042-AF3C-728A5BFBB5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58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610CBE-BA0B-FE49-A1F7-44F44AF26ED3}"/>
              </a:ext>
            </a:extLst>
          </p:cNvPr>
          <p:cNvCxnSpPr>
            <a:cxnSpLocks/>
          </p:cNvCxnSpPr>
          <p:nvPr userDrawn="1"/>
        </p:nvCxnSpPr>
        <p:spPr>
          <a:xfrm>
            <a:off x="8524581" y="1463968"/>
            <a:ext cx="321495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98042D-3624-3C4E-96A7-B8B5A365A5BB}"/>
              </a:ext>
            </a:extLst>
          </p:cNvPr>
          <p:cNvSpPr txBox="1"/>
          <p:nvPr userDrawn="1"/>
        </p:nvSpPr>
        <p:spPr>
          <a:xfrm>
            <a:off x="8524581" y="765110"/>
            <a:ext cx="3345855" cy="54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460F9-927F-1F40-B7F2-AA0D90DEEF36}"/>
              </a:ext>
            </a:extLst>
          </p:cNvPr>
          <p:cNvSpPr txBox="1"/>
          <p:nvPr userDrawn="1"/>
        </p:nvSpPr>
        <p:spPr>
          <a:xfrm>
            <a:off x="8524581" y="1604865"/>
            <a:ext cx="2821443" cy="6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055138-2F61-F841-A0D8-AB7437FAB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0245" y="1593362"/>
            <a:ext cx="4552382" cy="654332"/>
          </a:xfr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B77E760-A6CE-B546-860F-9AEBE9B7D2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9E5371E1-D5C2-BE46-B1AD-F6F2C87B28B9}"/>
              </a:ext>
            </a:extLst>
          </p:cNvPr>
          <p:cNvSpPr txBox="1">
            <a:spLocks/>
          </p:cNvSpPr>
          <p:nvPr userDrawn="1"/>
        </p:nvSpPr>
        <p:spPr>
          <a:xfrm>
            <a:off x="8540245" y="821140"/>
            <a:ext cx="4552382" cy="654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4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610CBE-BA0B-FE49-A1F7-44F44AF26ED3}"/>
              </a:ext>
            </a:extLst>
          </p:cNvPr>
          <p:cNvCxnSpPr>
            <a:cxnSpLocks/>
          </p:cNvCxnSpPr>
          <p:nvPr userDrawn="1"/>
        </p:nvCxnSpPr>
        <p:spPr>
          <a:xfrm>
            <a:off x="8524581" y="1463968"/>
            <a:ext cx="321495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98042D-3624-3C4E-96A7-B8B5A365A5BB}"/>
              </a:ext>
            </a:extLst>
          </p:cNvPr>
          <p:cNvSpPr txBox="1"/>
          <p:nvPr userDrawn="1"/>
        </p:nvSpPr>
        <p:spPr>
          <a:xfrm>
            <a:off x="8524581" y="765110"/>
            <a:ext cx="3345855" cy="54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460F9-927F-1F40-B7F2-AA0D90DEEF36}"/>
              </a:ext>
            </a:extLst>
          </p:cNvPr>
          <p:cNvSpPr txBox="1"/>
          <p:nvPr userDrawn="1"/>
        </p:nvSpPr>
        <p:spPr>
          <a:xfrm>
            <a:off x="8524581" y="1604865"/>
            <a:ext cx="2821443" cy="6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055138-2F61-F841-A0D8-AB7437FAB0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40245" y="1593362"/>
            <a:ext cx="4552382" cy="654332"/>
          </a:xfr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 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B77E760-A6CE-B546-860F-9AEBE9B7D2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9E5371E1-D5C2-BE46-B1AD-F6F2C87B28B9}"/>
              </a:ext>
            </a:extLst>
          </p:cNvPr>
          <p:cNvSpPr txBox="1">
            <a:spLocks/>
          </p:cNvSpPr>
          <p:nvPr userDrawn="1"/>
        </p:nvSpPr>
        <p:spPr>
          <a:xfrm>
            <a:off x="8540245" y="821140"/>
            <a:ext cx="4552382" cy="654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4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6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610CBE-BA0B-FE49-A1F7-44F44AF26ED3}"/>
              </a:ext>
            </a:extLst>
          </p:cNvPr>
          <p:cNvCxnSpPr>
            <a:cxnSpLocks/>
          </p:cNvCxnSpPr>
          <p:nvPr userDrawn="1"/>
        </p:nvCxnSpPr>
        <p:spPr>
          <a:xfrm>
            <a:off x="8524581" y="1463968"/>
            <a:ext cx="321495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98042D-3624-3C4E-96A7-B8B5A365A5BB}"/>
              </a:ext>
            </a:extLst>
          </p:cNvPr>
          <p:cNvSpPr txBox="1"/>
          <p:nvPr userDrawn="1"/>
        </p:nvSpPr>
        <p:spPr>
          <a:xfrm>
            <a:off x="8524581" y="765110"/>
            <a:ext cx="3345855" cy="54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460F9-927F-1F40-B7F2-AA0D90DEEF36}"/>
              </a:ext>
            </a:extLst>
          </p:cNvPr>
          <p:cNvSpPr txBox="1"/>
          <p:nvPr userDrawn="1"/>
        </p:nvSpPr>
        <p:spPr>
          <a:xfrm>
            <a:off x="8524581" y="1604865"/>
            <a:ext cx="2821443" cy="6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055138-2F61-F841-A0D8-AB7437FAB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0245" y="1593362"/>
            <a:ext cx="4552382" cy="654332"/>
          </a:xfr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B77E760-A6CE-B546-860F-9AEBE9B7D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9E5371E1-D5C2-BE46-B1AD-F6F2C87B28B9}"/>
              </a:ext>
            </a:extLst>
          </p:cNvPr>
          <p:cNvSpPr txBox="1">
            <a:spLocks/>
          </p:cNvSpPr>
          <p:nvPr userDrawn="1"/>
        </p:nvSpPr>
        <p:spPr>
          <a:xfrm>
            <a:off x="8540245" y="821140"/>
            <a:ext cx="4552382" cy="654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4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/>
              <a:t>Click to edit Master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27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6DB0-3993-EA43-A837-EE3878A21081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2CDF-50B7-0949-B01B-BD9BF586E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EDE3F8-8BCD-4E9A-8189-6EACACB5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9BF7-502A-4FA0-BF99-F195D6CCF5A0}" type="datetimeFigureOut">
              <a:rPr lang="en-US" smtClean="0"/>
              <a:t>9/15/23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57F71-E457-4EAF-8119-F13E6369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B43D6-D83C-4863-859F-EFEE0583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0B6F-A922-4D6B-A6F3-BABD5E222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3109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14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4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935B84-D2F1-F24F-9D7C-82B8F7819CC2}"/>
              </a:ext>
            </a:extLst>
          </p:cNvPr>
          <p:cNvCxnSpPr>
            <a:cxnSpLocks/>
          </p:cNvCxnSpPr>
          <p:nvPr userDrawn="1"/>
        </p:nvCxnSpPr>
        <p:spPr>
          <a:xfrm>
            <a:off x="4724400" y="1539581"/>
            <a:ext cx="27432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AB832A2B-F648-1841-89E8-D5343CE10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9809" y="776263"/>
            <a:ext cx="4552382" cy="654332"/>
          </a:xfr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7144AB9-9538-2C47-9FFE-584A188CD3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7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85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45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98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727C90F7-D978-4A87-DD52-578938936F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95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37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47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78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04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502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and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0D3A902-4279-A44F-98F3-F3EAEC795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01752" y="228600"/>
            <a:ext cx="2938929" cy="6400800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517693-7EFB-314F-B850-9A7C8E8F06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0000" y="2407596"/>
            <a:ext cx="4572000" cy="20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8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320040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935B84-D2F1-F24F-9D7C-82B8F7819CC2}"/>
              </a:ext>
            </a:extLst>
          </p:cNvPr>
          <p:cNvCxnSpPr>
            <a:cxnSpLocks/>
          </p:cNvCxnSpPr>
          <p:nvPr userDrawn="1"/>
        </p:nvCxnSpPr>
        <p:spPr>
          <a:xfrm>
            <a:off x="4724400" y="1539581"/>
            <a:ext cx="27432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86F837-29AA-1846-A971-4DA48D9BD2A9}"/>
              </a:ext>
            </a:extLst>
          </p:cNvPr>
          <p:cNvCxnSpPr/>
          <p:nvPr userDrawn="1"/>
        </p:nvCxnSpPr>
        <p:spPr>
          <a:xfrm>
            <a:off x="6096000" y="1828800"/>
            <a:ext cx="0" cy="431596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D8E29277-A1DB-4145-AABF-BD074F8C5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9809" y="776263"/>
            <a:ext cx="4552382" cy="654332"/>
          </a:xfr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138D0D0-AF2D-8B4E-90FC-56D28B20AC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9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35542A0-BED7-6C4D-8B1D-BBEA643F3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2111" y="5464872"/>
            <a:ext cx="4819307" cy="213969"/>
          </a:xfrm>
        </p:spPr>
        <p:txBody>
          <a:bodyPr wrap="square">
            <a:spAutoFit/>
          </a:bodyPr>
          <a:lstStyle>
            <a:lvl1pPr marL="0" indent="0" algn="l">
              <a:lnSpc>
                <a:spcPts val="1800"/>
              </a:lnSpc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46B252-5D46-7E44-AF73-156021180D2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90B1647-35EA-2144-8732-8FBB4A9DF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874" y="2509736"/>
            <a:ext cx="4114800" cy="1838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10A60-57B6-9042-8BB7-5F86738BC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111" y="1703512"/>
            <a:ext cx="4816256" cy="2031325"/>
          </a:xfrm>
        </p:spPr>
        <p:txBody>
          <a:bodyPr anchor="b"/>
          <a:lstStyle>
            <a:lvl1pPr algn="l"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7CBFE-1424-634C-AA69-79AE96E18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9060" y="4094348"/>
            <a:ext cx="4819307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ts val="26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9B64D9-2955-8E45-A24B-DF03CEF8134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89059" y="731510"/>
            <a:ext cx="4819307" cy="308418"/>
          </a:xfrm>
        </p:spPr>
        <p:txBody>
          <a:bodyPr wrap="square">
            <a:spAutoFit/>
          </a:bodyPr>
          <a:lstStyle>
            <a:lvl1pPr marL="0" indent="0" algn="l">
              <a:lnSpc>
                <a:spcPts val="26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7080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87377-669E-1146-A908-06103225147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8AAEC-D38D-7E41-8C09-0241EE6E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2697480"/>
            <a:ext cx="4382732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B5D00-A3FA-1049-9BA3-8B8D8E8F5AD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0EAE102-796B-0542-A694-1AD9EBA5F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61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rief cop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242D62-19B6-9C4A-B899-9D4230D407D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F3784D-A423-A540-A0E2-48A5219E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914400"/>
            <a:ext cx="4052170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6FEF4C-3FFF-6949-B4E7-B9B81EFDB9A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7668C59-AE53-544B-9289-6FD49E56A0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83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ng Title with n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14E13F-8F3B-4040-9A0E-297E10A3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703320"/>
            <a:ext cx="4251960" cy="923330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6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AD5351C-D202-D344-9981-397964321E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7999" y="3200400"/>
            <a:ext cx="4251959" cy="27751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D7A55C7B-E2A5-F64B-BF7D-3E0C271515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7" name="Picture 6" descr="A picture containing text, person, indoor, paper&#10;&#10;Description automatically generated">
            <a:extLst>
              <a:ext uri="{FF2B5EF4-FFF2-40B4-BE49-F238E27FC236}">
                <a16:creationId xmlns:a16="http://schemas.microsoft.com/office/drawing/2014/main" id="{FA378706-965E-4B44-A3F9-DE3677836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182" r="24506"/>
          <a:stretch/>
        </p:blipFill>
        <p:spPr>
          <a:xfrm>
            <a:off x="0" y="0"/>
            <a:ext cx="6096000" cy="68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101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or Scrip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F327A6-61FD-6143-B77F-0DA91474E4EF}"/>
              </a:ext>
            </a:extLst>
          </p:cNvPr>
          <p:cNvSpPr/>
          <p:nvPr userDrawn="1"/>
        </p:nvSpPr>
        <p:spPr>
          <a:xfrm>
            <a:off x="0" y="7865"/>
            <a:ext cx="12192000" cy="685013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03F5C26A-E10A-134E-8188-5B0BDC26C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5" name="Picture 4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993538F7-8585-B947-B959-6BE383E342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2221006" y="232533"/>
            <a:ext cx="2938929" cy="64008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6760F7-4790-3E47-87D6-C1E58612C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200" y="1371600"/>
            <a:ext cx="8190161" cy="408702"/>
          </a:xfrm>
        </p:spPr>
        <p:txBody>
          <a:bodyPr wrap="square">
            <a:spAutoFit/>
          </a:bodyPr>
          <a:lstStyle>
            <a:lvl1pPr marL="0" indent="0">
              <a:lnSpc>
                <a:spcPts val="3400"/>
              </a:lnSpc>
              <a:spcAft>
                <a:spcPts val="1200"/>
              </a:spcAft>
              <a:buNone/>
              <a:defRPr sz="28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0C42F-4E85-AB47-95EF-6CAC52C8166B}"/>
              </a:ext>
            </a:extLst>
          </p:cNvPr>
          <p:cNvSpPr/>
          <p:nvPr userDrawn="1"/>
        </p:nvSpPr>
        <p:spPr>
          <a:xfrm>
            <a:off x="5849" y="7865"/>
            <a:ext cx="1954060" cy="68501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8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4BEDE91-4F14-6447-8CB5-D4AAFCF1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2539333"/>
            <a:ext cx="4251960" cy="889667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ts val="36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43388E7-B0A5-4F40-AC80-93A5CCCE40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7999" y="3614267"/>
            <a:ext cx="4251959" cy="30777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00"/>
              </a:lnSpc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373EA1-7323-9B46-AD4C-8143B71E442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8B51CA68-B2A8-6846-9648-D623ADF0F6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8" name="Picture 7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B0612F39-FC7C-5249-A7B7-9749741D70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298261" y="232533"/>
            <a:ext cx="2938929" cy="64008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54176C-0127-BE42-8243-D9DE3A6A28C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447800" y="1053156"/>
            <a:ext cx="3200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114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87377-669E-1146-A908-0610322514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0EAE102-796B-0542-A694-1AD9EBA5F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5DD8E64-6A8D-CD49-A9C1-866759750F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6183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A089FD-A53B-0C48-8CCC-484C12CBF256}"/>
              </a:ext>
            </a:extLst>
          </p:cNvPr>
          <p:cNvSpPr/>
          <p:nvPr userDrawn="1"/>
        </p:nvSpPr>
        <p:spPr>
          <a:xfrm>
            <a:off x="0" y="0"/>
            <a:ext cx="12192000" cy="6850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F86CF8-C975-6E44-8B60-2DBAE1186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296748"/>
          </a:xfrm>
        </p:spPr>
        <p:txBody>
          <a:bodyPr/>
          <a:lstStyle>
            <a:lvl1pPr>
              <a:lnSpc>
                <a:spcPts val="2600"/>
              </a:lnSpc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0D97F22-D52B-0544-97A8-D18ADBC29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1" y="1828800"/>
            <a:ext cx="9601200" cy="528222"/>
          </a:xfrm>
        </p:spPr>
        <p:txBody>
          <a:bodyPr wrap="square">
            <a:spAutoFit/>
          </a:bodyPr>
          <a:lstStyle>
            <a:lvl1pPr marL="0" indent="0">
              <a:lnSpc>
                <a:spcPts val="4400"/>
              </a:lnSpc>
              <a:spcAft>
                <a:spcPts val="240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A65D6B5-DEB3-604B-B639-E95DD8063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7" name="Picture 6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89591979-5CB4-664C-9810-AB95BC7917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298261" y="232533"/>
            <a:ext cx="293892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92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graphic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0D3A902-4279-A44F-98F3-F3EAEC795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01752" y="228600"/>
            <a:ext cx="2938929" cy="6400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659F0-3A3D-F642-837D-95075D5A0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371600"/>
            <a:ext cx="10058399" cy="528222"/>
          </a:xfrm>
        </p:spPr>
        <p:txBody>
          <a:bodyPr wrap="square">
            <a:spAutoFit/>
          </a:bodyPr>
          <a:lstStyle>
            <a:lvl1pPr marL="0" indent="0">
              <a:lnSpc>
                <a:spcPts val="4400"/>
              </a:lnSpc>
              <a:spcAft>
                <a:spcPts val="2400"/>
              </a:spcAft>
              <a:buNone/>
              <a:defRPr sz="3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B38FED46-9B2A-4B43-AED4-DB0663B6B5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21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9A28-276F-A14D-9CD3-ED939A4B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EC05A-B25C-2644-B3A1-3D45DD8E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058400" cy="1598964"/>
          </a:xfrm>
        </p:spPr>
        <p:txBody>
          <a:bodyPr wrap="square">
            <a:spAutoFit/>
          </a:bodyPr>
          <a:lstStyle>
            <a:lvl1pPr>
              <a:lnSpc>
                <a:spcPts val="2600"/>
              </a:lnSpc>
              <a:spcBef>
                <a:spcPts val="1200"/>
              </a:spcBef>
              <a:spcAft>
                <a:spcPts val="800"/>
              </a:spcAft>
              <a:defRPr sz="2000" b="1"/>
            </a:lvl1pPr>
            <a:lvl2pPr marL="228600" indent="-228600">
              <a:spcBef>
                <a:spcPts val="0"/>
              </a:spcBef>
              <a:defRPr sz="2000"/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1">
                <a:solidFill>
                  <a:schemeClr val="accent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4pPr>
            <a:lvl5pPr marL="176213" indent="-176213">
              <a:lnSpc>
                <a:spcPts val="18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CD7A5637-8B9A-3541-971B-B066C291E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0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590B98-0639-2C43-BDF5-348DB6301BDD}"/>
              </a:ext>
            </a:extLst>
          </p:cNvPr>
          <p:cNvSpPr/>
          <p:nvPr userDrawn="1"/>
        </p:nvSpPr>
        <p:spPr>
          <a:xfrm>
            <a:off x="321564" y="320040"/>
            <a:ext cx="11561573" cy="6245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60DA20D-0D3B-6042-AF3C-728A5BFBB5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73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ith, action, sisterhood graphic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E66336-7F4A-BB46-B8E1-65CA2C282A4C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D084CC-C92E-054C-BD54-3A5A799EF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7052" y="2969368"/>
            <a:ext cx="2057400" cy="919263"/>
          </a:xfrm>
          <a:prstGeom prst="rect">
            <a:avLst/>
          </a:prstGeom>
        </p:spPr>
      </p:pic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B0E7A6F-55F1-C042-9557-DE8A96B202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1918" y="1631223"/>
            <a:ext cx="5486400" cy="35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602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E66336-7F4A-BB46-B8E1-65CA2C282A4C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D084CC-C92E-054C-BD54-3A5A799EF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7052" y="2969368"/>
            <a:ext cx="2057400" cy="9192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8E2EFC-3723-ED42-85ED-B83EB017D095}"/>
              </a:ext>
            </a:extLst>
          </p:cNvPr>
          <p:cNvSpPr txBox="1">
            <a:spLocks/>
          </p:cNvSpPr>
          <p:nvPr userDrawn="1"/>
        </p:nvSpPr>
        <p:spPr>
          <a:xfrm>
            <a:off x="914400" y="2969368"/>
            <a:ext cx="7315200" cy="92333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6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000"/>
              </a:lnSpc>
            </a:pPr>
            <a:r>
              <a:rPr lang="en-US" sz="1000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85477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87377-669E-1146-A908-06103225147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8AAEC-D38D-7E41-8C09-0241EE6E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2697480"/>
            <a:ext cx="4382732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B5D00-A3FA-1049-9BA3-8B8D8E8F5AD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0EAE102-796B-0542-A694-1AD9EBA5F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376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87377-669E-1146-A908-06103225147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8AAEC-D38D-7E41-8C09-0241EE6E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2697480"/>
            <a:ext cx="4382732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B5D00-A3FA-1049-9BA3-8B8D8E8F5AD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0EAE102-796B-0542-A694-1AD9EBA5F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768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6BE3-DDE6-6346-B4EA-038CA3E3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659F0-3A3D-F642-837D-95075D5A0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828800"/>
            <a:ext cx="10058399" cy="408702"/>
          </a:xfrm>
        </p:spPr>
        <p:txBody>
          <a:bodyPr wrap="square">
            <a:spAutoFit/>
          </a:bodyPr>
          <a:lstStyle>
            <a:lvl1pPr marL="0" indent="0">
              <a:lnSpc>
                <a:spcPts val="3400"/>
              </a:lnSpc>
              <a:spcAft>
                <a:spcPts val="1200"/>
              </a:spcAft>
              <a:buNone/>
              <a:defRPr sz="2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B38FED46-9B2A-4B43-AED4-DB0663B6B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6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 Yellow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F327A6-61FD-6143-B77F-0DA91474E4EF}"/>
              </a:ext>
            </a:extLst>
          </p:cNvPr>
          <p:cNvSpPr/>
          <p:nvPr userDrawn="1"/>
        </p:nvSpPr>
        <p:spPr>
          <a:xfrm>
            <a:off x="0" y="7865"/>
            <a:ext cx="12192000" cy="685013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03F5C26A-E10A-134E-8188-5B0BDC26C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5" name="Picture 4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993538F7-8585-B947-B959-6BE383E342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2221006" y="232533"/>
            <a:ext cx="2938929" cy="64008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6760F7-4790-3E47-87D6-C1E58612C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200" y="1828800"/>
            <a:ext cx="8190161" cy="408702"/>
          </a:xfrm>
        </p:spPr>
        <p:txBody>
          <a:bodyPr wrap="square">
            <a:spAutoFit/>
          </a:bodyPr>
          <a:lstStyle>
            <a:lvl1pPr marL="0" indent="0">
              <a:lnSpc>
                <a:spcPts val="3400"/>
              </a:lnSpc>
              <a:spcAft>
                <a:spcPts val="1200"/>
              </a:spcAft>
              <a:buNone/>
              <a:defRPr sz="28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0C42F-4E85-AB47-95EF-6CAC52C8166B}"/>
              </a:ext>
            </a:extLst>
          </p:cNvPr>
          <p:cNvSpPr/>
          <p:nvPr userDrawn="1"/>
        </p:nvSpPr>
        <p:spPr>
          <a:xfrm>
            <a:off x="0" y="0"/>
            <a:ext cx="1954060" cy="68501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FB442E5-3862-6042-991E-8F581CC39AF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01752" y="685800"/>
            <a:ext cx="1402915" cy="963597"/>
          </a:xfrm>
        </p:spPr>
        <p:txBody>
          <a:bodyPr wrap="square">
            <a:spAutoFit/>
          </a:bodyPr>
          <a:lstStyle>
            <a:lvl1pPr marL="0" indent="0" algn="l">
              <a:lnSpc>
                <a:spcPts val="26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B208C-A676-5A42-9B4D-F9A39D06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685800"/>
            <a:ext cx="8190159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1601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C0832F-AF96-EF41-BAF1-AF59DA5253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95A0F2-3B5E-264A-BC97-D1EA550B4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296748"/>
          </a:xfrm>
        </p:spPr>
        <p:txBody>
          <a:bodyPr/>
          <a:lstStyle>
            <a:lvl1pPr>
              <a:lnSpc>
                <a:spcPts val="2600"/>
              </a:lnSpc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9BD3C-458D-0D48-BE98-32D9F3C8B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1828800"/>
            <a:ext cx="9601200" cy="528222"/>
          </a:xfrm>
        </p:spPr>
        <p:txBody>
          <a:bodyPr wrap="square">
            <a:spAutoFit/>
          </a:bodyPr>
          <a:lstStyle>
            <a:lvl1pPr marL="0" indent="0">
              <a:lnSpc>
                <a:spcPts val="4400"/>
              </a:lnSpc>
              <a:spcAft>
                <a:spcPts val="240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0FCAF86-77F7-D745-8ACB-39B930846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9" name="Picture 8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6E777D30-B51F-2D43-8966-C040FC6B8F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298261" y="232533"/>
            <a:ext cx="293892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581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D00E70-EF92-B64C-AA0E-F6B014D75ADD}"/>
              </a:ext>
            </a:extLst>
          </p:cNvPr>
          <p:cNvSpPr/>
          <p:nvPr userDrawn="1"/>
        </p:nvSpPr>
        <p:spPr>
          <a:xfrm>
            <a:off x="0" y="0"/>
            <a:ext cx="12192000" cy="6850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12B2C2-CFB4-ED45-9966-24D1283C6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296748"/>
          </a:xfrm>
        </p:spPr>
        <p:txBody>
          <a:bodyPr/>
          <a:lstStyle>
            <a:lvl1pPr>
              <a:lnSpc>
                <a:spcPts val="2600"/>
              </a:lnSpc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38493D8-EF35-7F47-BF4C-537FBF0AB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1" y="1828800"/>
            <a:ext cx="9601200" cy="528222"/>
          </a:xfrm>
        </p:spPr>
        <p:txBody>
          <a:bodyPr wrap="square">
            <a:spAutoFit/>
          </a:bodyPr>
          <a:lstStyle>
            <a:lvl1pPr marL="0" indent="0">
              <a:lnSpc>
                <a:spcPts val="4400"/>
              </a:lnSpc>
              <a:spcAft>
                <a:spcPts val="240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E085FC1-B523-6B47-B737-24291D979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7" name="Picture 6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F9CD186D-5557-274E-AE0B-436C92BB3D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298261" y="232533"/>
            <a:ext cx="293892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52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blu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985DBDC5-1731-DA4A-A1D6-C0F9B5C05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0079B8-B9AE-AA45-8151-B32259FEF26C}"/>
              </a:ext>
            </a:extLst>
          </p:cNvPr>
          <p:cNvCxnSpPr>
            <a:cxnSpLocks/>
          </p:cNvCxnSpPr>
          <p:nvPr userDrawn="1"/>
        </p:nvCxnSpPr>
        <p:spPr>
          <a:xfrm>
            <a:off x="4012818" y="1128939"/>
            <a:ext cx="0" cy="4600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80483D-5203-9044-883E-F1CC52FB43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143" y="2187575"/>
            <a:ext cx="2482850" cy="24828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473B073-4781-614D-90E4-CAA45D3F8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111" y="2559022"/>
            <a:ext cx="5699006" cy="308482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0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3587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A720E75-0917-DF46-B1DE-9CA953DFDA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12648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EB120-00F5-0F47-BBD8-B1523EEA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703320"/>
            <a:ext cx="4251960" cy="923330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6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3D27C-51DA-0E41-8B6F-3BE16170DB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7999" y="3200400"/>
            <a:ext cx="4251959" cy="27751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47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610CBE-BA0B-FE49-A1F7-44F44AF26ED3}"/>
              </a:ext>
            </a:extLst>
          </p:cNvPr>
          <p:cNvCxnSpPr>
            <a:cxnSpLocks/>
          </p:cNvCxnSpPr>
          <p:nvPr userDrawn="1"/>
        </p:nvCxnSpPr>
        <p:spPr>
          <a:xfrm>
            <a:off x="8524581" y="1463968"/>
            <a:ext cx="321495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98042D-3624-3C4E-96A7-B8B5A365A5BB}"/>
              </a:ext>
            </a:extLst>
          </p:cNvPr>
          <p:cNvSpPr txBox="1"/>
          <p:nvPr userDrawn="1"/>
        </p:nvSpPr>
        <p:spPr>
          <a:xfrm>
            <a:off x="8524581" y="765110"/>
            <a:ext cx="3345855" cy="54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460F9-927F-1F40-B7F2-AA0D90DEEF36}"/>
              </a:ext>
            </a:extLst>
          </p:cNvPr>
          <p:cNvSpPr txBox="1"/>
          <p:nvPr userDrawn="1"/>
        </p:nvSpPr>
        <p:spPr>
          <a:xfrm>
            <a:off x="8524581" y="1604865"/>
            <a:ext cx="2821443" cy="6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055138-2F61-F841-A0D8-AB7437FAB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0245" y="1593362"/>
            <a:ext cx="4552382" cy="654332"/>
          </a:xfr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B77E760-A6CE-B546-860F-9AEBE9B7D2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9E5371E1-D5C2-BE46-B1AD-F6F2C87B28B9}"/>
              </a:ext>
            </a:extLst>
          </p:cNvPr>
          <p:cNvSpPr txBox="1">
            <a:spLocks/>
          </p:cNvSpPr>
          <p:nvPr userDrawn="1"/>
        </p:nvSpPr>
        <p:spPr>
          <a:xfrm>
            <a:off x="8540245" y="821140"/>
            <a:ext cx="4552382" cy="654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4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5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7470B9-9B6D-C74E-8933-F1D49EF7175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6E72F5-25A6-5A4A-B343-EC734415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1600200"/>
            <a:ext cx="2145500" cy="6418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2600"/>
              </a:lnSpc>
              <a:spcAft>
                <a:spcPts val="1200"/>
              </a:spcAft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84352755-694C-7346-AB06-EB967B74EB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66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and Cap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0AC5B0-8B6B-AF48-8767-8EEAD1F1A8B1}"/>
              </a:ext>
            </a:extLst>
          </p:cNvPr>
          <p:cNvSpPr/>
          <p:nvPr userDrawn="1"/>
        </p:nvSpPr>
        <p:spPr>
          <a:xfrm>
            <a:off x="9144000" y="1380"/>
            <a:ext cx="304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9519C88-8FDC-C848-8E4D-1BA6642E9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106D187-4151-5E4E-83D7-92DDC34B600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89C3AE-AB01-1444-B601-AC829FEA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1600200"/>
            <a:ext cx="2145500" cy="6418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2600"/>
              </a:lnSpc>
              <a:spcAft>
                <a:spcPts val="1200"/>
              </a:spcAft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8399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rief cop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87377-669E-1146-A908-06103225147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8AAEC-D38D-7E41-8C09-0241EE6E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914400"/>
            <a:ext cx="4052170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B5D00-A3FA-1049-9BA3-8B8D8E8F5AD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0EAE102-796B-0542-A694-1AD9EBA5F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359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rief cop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242D62-19B6-9C4A-B899-9D4230D407D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F3784D-A423-A540-A0E2-48A5219E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914400"/>
            <a:ext cx="4052170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6FEF4C-3FFF-6949-B4E7-B9B81EFDB9A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7668C59-AE53-544B-9289-6FD49E56A0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7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rief 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F3784D-A423-A540-A0E2-48A5219E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914400"/>
            <a:ext cx="4052170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6FEF4C-3FFF-6949-B4E7-B9B81EFDB9A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58A1778A-0081-B446-B5B1-C902A8A5C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8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87377-669E-1146-A908-0610322514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0EAE102-796B-0542-A694-1AD9EBA5F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856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 brief cop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ECF9886-57C9-2B4E-BB79-F770E4AB4CD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299C92-9579-A246-A2CA-F3A2491D4A0B}"/>
              </a:ext>
            </a:extLst>
          </p:cNvPr>
          <p:cNvSpPr/>
          <p:nvPr userDrawn="1"/>
        </p:nvSpPr>
        <p:spPr>
          <a:xfrm>
            <a:off x="0" y="3428998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03EC3C-05AA-BC41-8AD0-902F29AB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078224"/>
            <a:ext cx="10127293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823D27F-9148-4A4C-9C76-BCA933999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896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87377-669E-1146-A908-06103225147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8AAEC-D38D-7E41-8C09-0241EE6E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2697480"/>
            <a:ext cx="4382732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B5D00-A3FA-1049-9BA3-8B8D8E8F5AD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0EAE102-796B-0542-A694-1AD9EBA5F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2815065-1DDD-7C45-AD75-86B55D2875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740" y="341868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376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87377-669E-1146-A908-06103225147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8AAEC-D38D-7E41-8C09-0241EE6E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2697480"/>
            <a:ext cx="4382732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B5D00-A3FA-1049-9BA3-8B8D8E8F5AD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0EAE102-796B-0542-A694-1AD9EBA5F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4ED931B-755F-474B-BE3D-C089539554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768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87377-669E-1146-A908-06103225147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8AAEC-D38D-7E41-8C09-0241EE6E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2697480"/>
            <a:ext cx="4382732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B5D00-A3FA-1049-9BA3-8B8D8E8F5AD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0EAE102-796B-0542-A694-1AD9EBA5F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C470C7A-60DE-2D49-AE9C-6AE3DED3E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6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275061-6C54-0F41-8E07-8B9AF1A56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05" y="4731928"/>
            <a:ext cx="2230505" cy="1723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610CBE-BA0B-FE49-A1F7-44F44AF26ED3}"/>
              </a:ext>
            </a:extLst>
          </p:cNvPr>
          <p:cNvCxnSpPr>
            <a:cxnSpLocks/>
          </p:cNvCxnSpPr>
          <p:nvPr userDrawn="1"/>
        </p:nvCxnSpPr>
        <p:spPr>
          <a:xfrm>
            <a:off x="8524581" y="1463968"/>
            <a:ext cx="321495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98042D-3624-3C4E-96A7-B8B5A365A5BB}"/>
              </a:ext>
            </a:extLst>
          </p:cNvPr>
          <p:cNvSpPr txBox="1"/>
          <p:nvPr userDrawn="1"/>
        </p:nvSpPr>
        <p:spPr>
          <a:xfrm>
            <a:off x="8524581" y="765110"/>
            <a:ext cx="3345855" cy="54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460F9-927F-1F40-B7F2-AA0D90DEEF36}"/>
              </a:ext>
            </a:extLst>
          </p:cNvPr>
          <p:cNvSpPr txBox="1"/>
          <p:nvPr userDrawn="1"/>
        </p:nvSpPr>
        <p:spPr>
          <a:xfrm>
            <a:off x="8524581" y="1604865"/>
            <a:ext cx="2821443" cy="6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055138-2F61-F841-A0D8-AB7437FAB0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40245" y="1593362"/>
            <a:ext cx="4552382" cy="654332"/>
          </a:xfr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 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B77E760-A6CE-B546-860F-9AEBE9B7D2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9E5371E1-D5C2-BE46-B1AD-F6F2C87B28B9}"/>
              </a:ext>
            </a:extLst>
          </p:cNvPr>
          <p:cNvSpPr txBox="1">
            <a:spLocks/>
          </p:cNvSpPr>
          <p:nvPr userDrawn="1"/>
        </p:nvSpPr>
        <p:spPr>
          <a:xfrm>
            <a:off x="8540245" y="821140"/>
            <a:ext cx="4552382" cy="654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4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70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9A28-276F-A14D-9CD3-ED939A4B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EC05A-B25C-2644-B3A1-3D45DD8E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058400" cy="1598964"/>
          </a:xfrm>
        </p:spPr>
        <p:txBody>
          <a:bodyPr wrap="square">
            <a:spAutoFit/>
          </a:bodyPr>
          <a:lstStyle>
            <a:lvl1pPr>
              <a:lnSpc>
                <a:spcPts val="2600"/>
              </a:lnSpc>
              <a:spcBef>
                <a:spcPts val="1200"/>
              </a:spcBef>
              <a:spcAft>
                <a:spcPts val="800"/>
              </a:spcAft>
              <a:defRPr sz="2000" b="1"/>
            </a:lvl1pPr>
            <a:lvl2pPr marL="228600" indent="-228600">
              <a:spcBef>
                <a:spcPts val="0"/>
              </a:spcBef>
              <a:defRPr sz="2000"/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1">
                <a:solidFill>
                  <a:schemeClr val="accent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4pPr>
            <a:lvl5pPr marL="176213" indent="-176213">
              <a:lnSpc>
                <a:spcPts val="18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CD7A5637-8B9A-3541-971B-B066C291E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538F05B-C269-DB4A-89BB-5771E58D08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74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6BE3-DDE6-6346-B4EA-038CA3E3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659F0-3A3D-F642-837D-95075D5A0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828800"/>
            <a:ext cx="10058399" cy="408702"/>
          </a:xfrm>
        </p:spPr>
        <p:txBody>
          <a:bodyPr wrap="square">
            <a:spAutoFit/>
          </a:bodyPr>
          <a:lstStyle>
            <a:lvl1pPr marL="0" indent="0">
              <a:lnSpc>
                <a:spcPts val="3400"/>
              </a:lnSpc>
              <a:spcAft>
                <a:spcPts val="1200"/>
              </a:spcAft>
              <a:buNone/>
              <a:defRPr sz="2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B38FED46-9B2A-4B43-AED4-DB0663B6B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93C9434-C5A8-6744-8E8F-F693440A75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36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ipture Yellow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F327A6-61FD-6143-B77F-0DA91474E4EF}"/>
              </a:ext>
            </a:extLst>
          </p:cNvPr>
          <p:cNvSpPr/>
          <p:nvPr userDrawn="1"/>
        </p:nvSpPr>
        <p:spPr>
          <a:xfrm>
            <a:off x="0" y="7865"/>
            <a:ext cx="12192000" cy="685013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03F5C26A-E10A-134E-8188-5B0BDC26C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5" name="Picture 4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993538F7-8585-B947-B959-6BE383E342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2221006" y="232533"/>
            <a:ext cx="2938929" cy="64008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6760F7-4790-3E47-87D6-C1E58612C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200" y="1828800"/>
            <a:ext cx="8190161" cy="408702"/>
          </a:xfrm>
        </p:spPr>
        <p:txBody>
          <a:bodyPr wrap="square">
            <a:spAutoFit/>
          </a:bodyPr>
          <a:lstStyle>
            <a:lvl1pPr marL="0" indent="0">
              <a:lnSpc>
                <a:spcPts val="3400"/>
              </a:lnSpc>
              <a:spcAft>
                <a:spcPts val="1200"/>
              </a:spcAft>
              <a:buNone/>
              <a:defRPr sz="28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0C42F-4E85-AB47-95EF-6CAC52C8166B}"/>
              </a:ext>
            </a:extLst>
          </p:cNvPr>
          <p:cNvSpPr/>
          <p:nvPr userDrawn="1"/>
        </p:nvSpPr>
        <p:spPr>
          <a:xfrm>
            <a:off x="0" y="0"/>
            <a:ext cx="1954060" cy="68501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FB442E5-3862-6042-991E-8F581CC39AF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01752" y="685800"/>
            <a:ext cx="1402915" cy="963597"/>
          </a:xfrm>
        </p:spPr>
        <p:txBody>
          <a:bodyPr wrap="square">
            <a:spAutoFit/>
          </a:bodyPr>
          <a:lstStyle>
            <a:lvl1pPr marL="0" indent="0" algn="l">
              <a:lnSpc>
                <a:spcPts val="26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B208C-A676-5A42-9B4D-F9A39D06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685800"/>
            <a:ext cx="8190159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317AF4E-6D3F-7540-9F71-44F6D66D11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601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or Scrip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F327A6-61FD-6143-B77F-0DA91474E4EF}"/>
              </a:ext>
            </a:extLst>
          </p:cNvPr>
          <p:cNvSpPr/>
          <p:nvPr userDrawn="1"/>
        </p:nvSpPr>
        <p:spPr>
          <a:xfrm>
            <a:off x="0" y="7865"/>
            <a:ext cx="12192000" cy="685013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03F5C26A-E10A-134E-8188-5B0BDC26C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5" name="Picture 4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993538F7-8585-B947-B959-6BE383E342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2221006" y="232533"/>
            <a:ext cx="2938929" cy="64008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6760F7-4790-3E47-87D6-C1E58612C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200" y="1371600"/>
            <a:ext cx="8190161" cy="408702"/>
          </a:xfrm>
        </p:spPr>
        <p:txBody>
          <a:bodyPr wrap="square">
            <a:spAutoFit/>
          </a:bodyPr>
          <a:lstStyle>
            <a:lvl1pPr marL="0" indent="0">
              <a:lnSpc>
                <a:spcPts val="3400"/>
              </a:lnSpc>
              <a:spcAft>
                <a:spcPts val="1200"/>
              </a:spcAft>
              <a:buNone/>
              <a:defRPr sz="28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0C42F-4E85-AB47-95EF-6CAC52C8166B}"/>
              </a:ext>
            </a:extLst>
          </p:cNvPr>
          <p:cNvSpPr/>
          <p:nvPr userDrawn="1"/>
        </p:nvSpPr>
        <p:spPr>
          <a:xfrm>
            <a:off x="5849" y="7865"/>
            <a:ext cx="1954060" cy="68501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9A9660B-028C-854D-A896-958CF414D1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3772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graphic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0D3A902-4279-A44F-98F3-F3EAEC795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01752" y="228600"/>
            <a:ext cx="2938929" cy="6400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659F0-3A3D-F642-837D-95075D5A0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371600"/>
            <a:ext cx="10058399" cy="528222"/>
          </a:xfrm>
        </p:spPr>
        <p:txBody>
          <a:bodyPr wrap="square">
            <a:spAutoFit/>
          </a:bodyPr>
          <a:lstStyle>
            <a:lvl1pPr marL="0" indent="0">
              <a:lnSpc>
                <a:spcPts val="4400"/>
              </a:lnSpc>
              <a:spcAft>
                <a:spcPts val="2400"/>
              </a:spcAft>
              <a:buNone/>
              <a:defRPr sz="3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B38FED46-9B2A-4B43-AED4-DB0663B6B5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34433D1-E650-6D41-8DA7-C69AB1FEA0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98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C0832F-AF96-EF41-BAF1-AF59DA5253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95A0F2-3B5E-264A-BC97-D1EA550B4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296748"/>
          </a:xfrm>
        </p:spPr>
        <p:txBody>
          <a:bodyPr/>
          <a:lstStyle>
            <a:lvl1pPr>
              <a:lnSpc>
                <a:spcPts val="2600"/>
              </a:lnSpc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9BD3C-458D-0D48-BE98-32D9F3C8B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1828800"/>
            <a:ext cx="9601200" cy="528222"/>
          </a:xfrm>
        </p:spPr>
        <p:txBody>
          <a:bodyPr wrap="square">
            <a:spAutoFit/>
          </a:bodyPr>
          <a:lstStyle>
            <a:lvl1pPr marL="0" indent="0">
              <a:lnSpc>
                <a:spcPts val="4400"/>
              </a:lnSpc>
              <a:spcAft>
                <a:spcPts val="240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0FCAF86-77F7-D745-8ACB-39B930846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9" name="Picture 8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6E777D30-B51F-2D43-8966-C040FC6B8F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298261" y="232533"/>
            <a:ext cx="2938929" cy="64008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27F5142-C068-C540-A21E-FE4D8DC075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581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A089FD-A53B-0C48-8CCC-484C12CBF256}"/>
              </a:ext>
            </a:extLst>
          </p:cNvPr>
          <p:cNvSpPr/>
          <p:nvPr userDrawn="1"/>
        </p:nvSpPr>
        <p:spPr>
          <a:xfrm>
            <a:off x="0" y="0"/>
            <a:ext cx="12192000" cy="6850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F86CF8-C975-6E44-8B60-2DBAE1186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296748"/>
          </a:xfrm>
        </p:spPr>
        <p:txBody>
          <a:bodyPr/>
          <a:lstStyle>
            <a:lvl1pPr>
              <a:lnSpc>
                <a:spcPts val="2600"/>
              </a:lnSpc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0D97F22-D52B-0544-97A8-D18ADBC29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1" y="1828800"/>
            <a:ext cx="9601200" cy="528222"/>
          </a:xfrm>
        </p:spPr>
        <p:txBody>
          <a:bodyPr wrap="square">
            <a:spAutoFit/>
          </a:bodyPr>
          <a:lstStyle>
            <a:lvl1pPr marL="0" indent="0">
              <a:lnSpc>
                <a:spcPts val="4400"/>
              </a:lnSpc>
              <a:spcAft>
                <a:spcPts val="240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A65D6B5-DEB3-604B-B639-E95DD8063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7" name="Picture 6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89591979-5CB4-664C-9810-AB95BC7917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298261" y="232533"/>
            <a:ext cx="2938929" cy="64008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C36D874-A595-D548-9BA2-45FDC54C5A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916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D00E70-EF92-B64C-AA0E-F6B014D75ADD}"/>
              </a:ext>
            </a:extLst>
          </p:cNvPr>
          <p:cNvSpPr/>
          <p:nvPr userDrawn="1"/>
        </p:nvSpPr>
        <p:spPr>
          <a:xfrm>
            <a:off x="0" y="0"/>
            <a:ext cx="12192000" cy="6850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12B2C2-CFB4-ED45-9966-24D1283C6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296748"/>
          </a:xfrm>
        </p:spPr>
        <p:txBody>
          <a:bodyPr/>
          <a:lstStyle>
            <a:lvl1pPr>
              <a:lnSpc>
                <a:spcPts val="2600"/>
              </a:lnSpc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38493D8-EF35-7F47-BF4C-537FBF0AB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1" y="1828800"/>
            <a:ext cx="9601200" cy="528222"/>
          </a:xfrm>
        </p:spPr>
        <p:txBody>
          <a:bodyPr wrap="square">
            <a:spAutoFit/>
          </a:bodyPr>
          <a:lstStyle>
            <a:lvl1pPr marL="0" indent="0">
              <a:lnSpc>
                <a:spcPts val="4400"/>
              </a:lnSpc>
              <a:spcAft>
                <a:spcPts val="240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E085FC1-B523-6B47-B737-24291D979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7" name="Picture 6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F9CD186D-5557-274E-AE0B-436C92BB3D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298261" y="232533"/>
            <a:ext cx="2938929" cy="64008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00FCDA3-C725-4140-9984-8D20903084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520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and blu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985DBDC5-1731-DA4A-A1D6-C0F9B5C05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0079B8-B9AE-AA45-8151-B32259FEF26C}"/>
              </a:ext>
            </a:extLst>
          </p:cNvPr>
          <p:cNvCxnSpPr>
            <a:cxnSpLocks/>
          </p:cNvCxnSpPr>
          <p:nvPr userDrawn="1"/>
        </p:nvCxnSpPr>
        <p:spPr>
          <a:xfrm>
            <a:off x="4012818" y="1128939"/>
            <a:ext cx="0" cy="4600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80483D-5203-9044-883E-F1CC52FB43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143" y="2187575"/>
            <a:ext cx="2482850" cy="24828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473B073-4781-614D-90E4-CAA45D3F8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111" y="2559022"/>
            <a:ext cx="5699006" cy="308482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0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C58EA20-5ABD-4F4C-901F-94002E9B3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587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A720E75-0917-DF46-B1DE-9CA953DFDA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12648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EB120-00F5-0F47-BBD8-B1523EEA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703320"/>
            <a:ext cx="4251960" cy="923330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6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3D27C-51DA-0E41-8B6F-3BE16170DB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7999" y="3200400"/>
            <a:ext cx="4251959" cy="27751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803A050-144F-B14B-B72F-1E81A6E71F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7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ASTER TEXT PAGE BLUE BO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610CBE-BA0B-FE49-A1F7-44F44AF26ED3}"/>
              </a:ext>
            </a:extLst>
          </p:cNvPr>
          <p:cNvCxnSpPr>
            <a:cxnSpLocks/>
          </p:cNvCxnSpPr>
          <p:nvPr userDrawn="1"/>
        </p:nvCxnSpPr>
        <p:spPr>
          <a:xfrm>
            <a:off x="8524581" y="1463968"/>
            <a:ext cx="321495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98042D-3624-3C4E-96A7-B8B5A365A5BB}"/>
              </a:ext>
            </a:extLst>
          </p:cNvPr>
          <p:cNvSpPr txBox="1"/>
          <p:nvPr userDrawn="1"/>
        </p:nvSpPr>
        <p:spPr>
          <a:xfrm>
            <a:off x="8524581" y="765110"/>
            <a:ext cx="3345855" cy="54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460F9-927F-1F40-B7F2-AA0D90DEEF36}"/>
              </a:ext>
            </a:extLst>
          </p:cNvPr>
          <p:cNvSpPr txBox="1"/>
          <p:nvPr userDrawn="1"/>
        </p:nvSpPr>
        <p:spPr>
          <a:xfrm>
            <a:off x="8524581" y="1604865"/>
            <a:ext cx="2821443" cy="6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055138-2F61-F841-A0D8-AB7437FAB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0245" y="1593362"/>
            <a:ext cx="4552382" cy="654332"/>
          </a:xfr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/>
              <a:t>Click to edit Master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B77E760-A6CE-B546-860F-9AEBE9B7D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9014" y="5216578"/>
            <a:ext cx="1071688" cy="129072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9E5371E1-D5C2-BE46-B1AD-F6F2C87B28B9}"/>
              </a:ext>
            </a:extLst>
          </p:cNvPr>
          <p:cNvSpPr txBox="1">
            <a:spLocks/>
          </p:cNvSpPr>
          <p:nvPr userDrawn="1"/>
        </p:nvSpPr>
        <p:spPr>
          <a:xfrm>
            <a:off x="8540245" y="821140"/>
            <a:ext cx="4552382" cy="654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4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/>
              <a:t>Click to edit Master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54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7470B9-9B6D-C74E-8933-F1D49EF7175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6E72F5-25A6-5A4A-B343-EC734415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1600200"/>
            <a:ext cx="2145500" cy="6418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2600"/>
              </a:lnSpc>
              <a:spcAft>
                <a:spcPts val="1200"/>
              </a:spcAft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84352755-694C-7346-AB06-EB967B74EB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C651E54-1312-C94D-8417-134931C32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665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 and Cap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0AC5B0-8B6B-AF48-8767-8EEAD1F1A8B1}"/>
              </a:ext>
            </a:extLst>
          </p:cNvPr>
          <p:cNvSpPr/>
          <p:nvPr userDrawn="1"/>
        </p:nvSpPr>
        <p:spPr>
          <a:xfrm>
            <a:off x="9144000" y="1380"/>
            <a:ext cx="304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9519C88-8FDC-C848-8E4D-1BA6642E9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106D187-4151-5E4E-83D7-92DDC34B600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89C3AE-AB01-1444-B601-AC829FEA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0" y="1600200"/>
            <a:ext cx="2145500" cy="6418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2600"/>
              </a:lnSpc>
              <a:spcAft>
                <a:spcPts val="1200"/>
              </a:spcAft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A157F15-3873-A14B-BC61-EDFDBA34E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996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brief cop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87377-669E-1146-A908-06103225147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8AAEC-D38D-7E41-8C09-0241EE6E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914400"/>
            <a:ext cx="4052170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B5D00-A3FA-1049-9BA3-8B8D8E8F5AD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0EAE102-796B-0542-A694-1AD9EBA5F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A411CD-F177-1542-86E6-68778B5C7A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359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brief cop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242D62-19B6-9C4A-B899-9D4230D407D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F3784D-A423-A540-A0E2-48A5219E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914400"/>
            <a:ext cx="4052170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6FEF4C-3FFF-6949-B4E7-B9B81EFDB9A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7668C59-AE53-544B-9289-6FD49E56A0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BBBE500-576E-F340-BF81-6FD2BBFD68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89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brief cop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242D62-19B6-9C4A-B899-9D4230D407D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F3784D-A423-A540-A0E2-48A5219E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914400"/>
            <a:ext cx="4052170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6FEF4C-3FFF-6949-B4E7-B9B81EFDB9A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7668C59-AE53-544B-9289-6FD49E56A0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B2789F5-368B-7D45-BFA6-9DB8CAFF35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735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brief 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F3784D-A423-A540-A0E2-48A5219E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914400"/>
            <a:ext cx="4052170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6FEF4C-3FFF-6949-B4E7-B9B81EFDB9A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58A1778A-0081-B446-B5B1-C902A8A5C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559A6B6-6416-7443-8F52-9577F7B796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85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Photo brief cop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ECF9886-57C9-2B4E-BB79-F770E4AB4CD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299C92-9579-A246-A2CA-F3A2491D4A0B}"/>
              </a:ext>
            </a:extLst>
          </p:cNvPr>
          <p:cNvSpPr/>
          <p:nvPr userDrawn="1"/>
        </p:nvSpPr>
        <p:spPr>
          <a:xfrm>
            <a:off x="0" y="3428998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03EC3C-05AA-BC41-8AD0-902F29AB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078224"/>
            <a:ext cx="10127293" cy="974626"/>
          </a:xfrm>
        </p:spPr>
        <p:txBody>
          <a:bodyPr/>
          <a:lstStyle>
            <a:lvl1pPr>
              <a:lnSpc>
                <a:spcPts val="3800"/>
              </a:lnSpc>
              <a:spcAft>
                <a:spcPts val="18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823D27F-9148-4A4C-9C76-BCA933999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FCA81B-5764-9749-B3BB-6F7416212E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97" y="323059"/>
            <a:ext cx="530467" cy="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896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EECC7-CDCF-0E43-A58F-37DDEF1B095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39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 or quote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10D8791-10FF-A34C-867C-AA8A51F4440E}"/>
              </a:ext>
            </a:extLst>
          </p:cNvPr>
          <p:cNvSpPr/>
          <p:nvPr userDrawn="1"/>
        </p:nvSpPr>
        <p:spPr>
          <a:xfrm>
            <a:off x="0" y="7864"/>
            <a:ext cx="12192000" cy="685013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FC2BBBCC-1BC3-7045-8E56-D63B5C204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  <p:pic>
        <p:nvPicPr>
          <p:cNvPr id="4" name="Picture 3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97CBB228-96A9-0A49-BFB8-CD77DDDACA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225147" y="1734341"/>
            <a:ext cx="2309159" cy="5029200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0D09B2C-41D5-AE4F-9952-4A3287AB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8801" y="2286000"/>
            <a:ext cx="9144000" cy="408702"/>
          </a:xfrm>
        </p:spPr>
        <p:txBody>
          <a:bodyPr wrap="square">
            <a:spAutoFit/>
          </a:bodyPr>
          <a:lstStyle>
            <a:lvl1pPr marL="0" indent="0">
              <a:lnSpc>
                <a:spcPts val="3400"/>
              </a:lnSpc>
              <a:spcAft>
                <a:spcPts val="1200"/>
              </a:spcAft>
              <a:buNone/>
              <a:defRPr sz="28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19463C-2F56-7E4D-B582-0637F4025562}"/>
              </a:ext>
            </a:extLst>
          </p:cNvPr>
          <p:cNvSpPr/>
          <p:nvPr userDrawn="1"/>
        </p:nvSpPr>
        <p:spPr>
          <a:xfrm>
            <a:off x="0" y="1"/>
            <a:ext cx="121920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89A28-276F-A14D-9CD3-ED939A4B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10058400" cy="553998"/>
          </a:xfrm>
        </p:spPr>
        <p:txBody>
          <a:bodyPr/>
          <a:lstStyle>
            <a:lvl1pPr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C056F58-280C-5649-8B4A-7E5E2E054B8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4400" y="347472"/>
            <a:ext cx="10058400" cy="308418"/>
          </a:xfrm>
        </p:spPr>
        <p:txBody>
          <a:bodyPr wrap="square">
            <a:spAutoFit/>
          </a:bodyPr>
          <a:lstStyle>
            <a:lvl1pPr marL="0" indent="0" algn="l">
              <a:lnSpc>
                <a:spcPts val="26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6585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14E13F-8F3B-4040-9A0E-297E10A3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703320"/>
            <a:ext cx="4251960" cy="923330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36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AD5351C-D202-D344-9981-397964321E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7999" y="3200400"/>
            <a:ext cx="4251959" cy="27751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BF45D-A8A2-8E41-83BC-5BE59E9AAF3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D7A55C7B-E2A5-F64B-BF7D-3E0C271515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740" y="6077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4.xml"/><Relationship Id="rId63" Type="http://schemas.openxmlformats.org/officeDocument/2006/relationships/slideLayout" Target="../slideLayouts/slideLayout100.xml"/><Relationship Id="rId68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90.xml"/><Relationship Id="rId58" Type="http://schemas.openxmlformats.org/officeDocument/2006/relationships/slideLayout" Target="../slideLayouts/slideLayout95.xml"/><Relationship Id="rId74" Type="http://schemas.openxmlformats.org/officeDocument/2006/relationships/slideLayout" Target="../slideLayouts/slideLayout111.xml"/><Relationship Id="rId79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42.xml"/><Relationship Id="rId61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5.xml"/><Relationship Id="rId56" Type="http://schemas.openxmlformats.org/officeDocument/2006/relationships/slideLayout" Target="../slideLayouts/slideLayout93.xml"/><Relationship Id="rId64" Type="http://schemas.openxmlformats.org/officeDocument/2006/relationships/slideLayout" Target="../slideLayouts/slideLayout101.xml"/><Relationship Id="rId69" Type="http://schemas.openxmlformats.org/officeDocument/2006/relationships/slideLayout" Target="../slideLayouts/slideLayout106.xml"/><Relationship Id="rId7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45.xml"/><Relationship Id="rId51" Type="http://schemas.openxmlformats.org/officeDocument/2006/relationships/slideLayout" Target="../slideLayouts/slideLayout88.xml"/><Relationship Id="rId72" Type="http://schemas.openxmlformats.org/officeDocument/2006/relationships/slideLayout" Target="../slideLayouts/slideLayout109.xml"/><Relationship Id="rId80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46" Type="http://schemas.openxmlformats.org/officeDocument/2006/relationships/slideLayout" Target="../slideLayouts/slideLayout83.xml"/><Relationship Id="rId59" Type="http://schemas.openxmlformats.org/officeDocument/2006/relationships/slideLayout" Target="../slideLayouts/slideLayout96.xml"/><Relationship Id="rId67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57.xml"/><Relationship Id="rId41" Type="http://schemas.openxmlformats.org/officeDocument/2006/relationships/slideLayout" Target="../slideLayouts/slideLayout78.xml"/><Relationship Id="rId54" Type="http://schemas.openxmlformats.org/officeDocument/2006/relationships/slideLayout" Target="../slideLayouts/slideLayout91.xml"/><Relationship Id="rId62" Type="http://schemas.openxmlformats.org/officeDocument/2006/relationships/slideLayout" Target="../slideLayouts/slideLayout99.xml"/><Relationship Id="rId70" Type="http://schemas.openxmlformats.org/officeDocument/2006/relationships/slideLayout" Target="../slideLayouts/slideLayout107.xml"/><Relationship Id="rId75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49" Type="http://schemas.openxmlformats.org/officeDocument/2006/relationships/slideLayout" Target="../slideLayouts/slideLayout86.xml"/><Relationship Id="rId57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68.xml"/><Relationship Id="rId44" Type="http://schemas.openxmlformats.org/officeDocument/2006/relationships/slideLayout" Target="../slideLayouts/slideLayout81.xml"/><Relationship Id="rId52" Type="http://schemas.openxmlformats.org/officeDocument/2006/relationships/slideLayout" Target="../slideLayouts/slideLayout89.xml"/><Relationship Id="rId60" Type="http://schemas.openxmlformats.org/officeDocument/2006/relationships/slideLayout" Target="../slideLayouts/slideLayout97.xml"/><Relationship Id="rId65" Type="http://schemas.openxmlformats.org/officeDocument/2006/relationships/slideLayout" Target="../slideLayouts/slideLayout102.xml"/><Relationship Id="rId73" Type="http://schemas.openxmlformats.org/officeDocument/2006/relationships/slideLayout" Target="../slideLayouts/slideLayout110.xml"/><Relationship Id="rId78" Type="http://schemas.openxmlformats.org/officeDocument/2006/relationships/slideLayout" Target="../slideLayouts/slideLayout115.xml"/><Relationship Id="rId81" Type="http://schemas.openxmlformats.org/officeDocument/2006/relationships/theme" Target="../theme/theme4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9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71.xml"/><Relationship Id="rId50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92.xml"/><Relationship Id="rId7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44.xml"/><Relationship Id="rId71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82.xml"/><Relationship Id="rId66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F5C5A-58E7-FB48-953D-A819C30B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2386A-8711-BA4A-9F86-77B735474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48A1D-1B0A-D84E-B8D9-7CE745A55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26DB0-3993-EA43-A837-EE3878A21081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7DC2A-AF94-B644-B6BF-1D3F7C128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534B4-2700-9845-9608-2466C3198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22CDF-50B7-0949-B01B-BD9BF586E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9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F5C5A-58E7-FB48-953D-A819C30B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2386A-8711-BA4A-9F86-77B735474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48A1D-1B0A-D84E-B8D9-7CE745A55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26DB0-3993-EA43-A837-EE3878A21081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7DC2A-AF94-B644-B6BF-1D3F7C128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534B4-2700-9845-9608-2466C3198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22CDF-50B7-0949-B01B-BD9BF586E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4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F5C5A-58E7-FB48-953D-A819C30B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2386A-8711-BA4A-9F86-77B735474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48A1D-1B0A-D84E-B8D9-7CE745A55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26DB0-3993-EA43-A837-EE3878A21081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7DC2A-AF94-B644-B6BF-1D3F7C128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534B4-2700-9845-9608-2466C3198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22CDF-50B7-0949-B01B-BD9BF586E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1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694" r:id="rId25"/>
    <p:sldLayoutId id="2147483695" r:id="rId26"/>
    <p:sldLayoutId id="2147483671" r:id="rId27"/>
    <p:sldLayoutId id="2147483672" r:id="rId28"/>
    <p:sldLayoutId id="2147483673" r:id="rId29"/>
    <p:sldLayoutId id="2147483679" r:id="rId30"/>
    <p:sldLayoutId id="2147483654" r:id="rId31"/>
    <p:sldLayoutId id="2147483651" r:id="rId32"/>
    <p:sldLayoutId id="2147483680" r:id="rId33"/>
    <p:sldLayoutId id="2147483681" r:id="rId34"/>
    <p:sldLayoutId id="2147483676" r:id="rId35"/>
    <p:sldLayoutId id="2147483686" r:id="rId36"/>
    <p:sldLayoutId id="2147483693" r:id="rId37"/>
    <p:sldLayoutId id="2147483690" r:id="rId38"/>
    <p:sldLayoutId id="2147483678" r:id="rId39"/>
    <p:sldLayoutId id="2147483822" r:id="rId40"/>
    <p:sldLayoutId id="2147483823" r:id="rId41"/>
    <p:sldLayoutId id="2147483824" r:id="rId42"/>
    <p:sldLayoutId id="2147483825" r:id="rId43"/>
    <p:sldLayoutId id="2147483826" r:id="rId44"/>
    <p:sldLayoutId id="2147483827" r:id="rId45"/>
    <p:sldLayoutId id="2147483828" r:id="rId46"/>
    <p:sldLayoutId id="2147483829" r:id="rId47"/>
    <p:sldLayoutId id="2147483830" r:id="rId48"/>
    <p:sldLayoutId id="2147483831" r:id="rId49"/>
    <p:sldLayoutId id="2147483832" r:id="rId50"/>
    <p:sldLayoutId id="2147483833" r:id="rId51"/>
    <p:sldLayoutId id="2147483834" r:id="rId52"/>
    <p:sldLayoutId id="2147483835" r:id="rId53"/>
    <p:sldLayoutId id="2147483836" r:id="rId54"/>
    <p:sldLayoutId id="2147483837" r:id="rId55"/>
    <p:sldLayoutId id="2147483838" r:id="rId56"/>
    <p:sldLayoutId id="2147483839" r:id="rId57"/>
    <p:sldLayoutId id="2147483840" r:id="rId58"/>
    <p:sldLayoutId id="2147483842" r:id="rId59"/>
    <p:sldLayoutId id="2147483677" r:id="rId60"/>
    <p:sldLayoutId id="2147483663" r:id="rId61"/>
    <p:sldLayoutId id="2147483675" r:id="rId62"/>
    <p:sldLayoutId id="2147483660" r:id="rId63"/>
    <p:sldLayoutId id="2147483685" r:id="rId64"/>
    <p:sldLayoutId id="2147483661" r:id="rId65"/>
    <p:sldLayoutId id="2147483691" r:id="rId66"/>
    <p:sldLayoutId id="2147483692" r:id="rId67"/>
    <p:sldLayoutId id="2147483698" r:id="rId68"/>
    <p:sldLayoutId id="2147483689" r:id="rId69"/>
    <p:sldLayoutId id="2147483843" r:id="rId70"/>
    <p:sldLayoutId id="2147483844" r:id="rId71"/>
    <p:sldLayoutId id="2147483845" r:id="rId72"/>
    <p:sldLayoutId id="2147483846" r:id="rId73"/>
    <p:sldLayoutId id="2147483847" r:id="rId74"/>
    <p:sldLayoutId id="2147483848" r:id="rId75"/>
    <p:sldLayoutId id="2147483849" r:id="rId76"/>
    <p:sldLayoutId id="2147483850" r:id="rId77"/>
    <p:sldLayoutId id="2147483851" r:id="rId78"/>
    <p:sldLayoutId id="2147483852" r:id="rId79"/>
    <p:sldLayoutId id="2147483853" r:id="rId8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6.xml"/><Relationship Id="rId1" Type="http://schemas.openxmlformats.org/officeDocument/2006/relationships/video" Target="https://www.youtube.com/embed/aZLoIP1Yad4?feature=oembed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6.xml"/><Relationship Id="rId1" Type="http://schemas.openxmlformats.org/officeDocument/2006/relationships/video" Target="https://www.youtube.com/embed/UmH7x3EEQTA?feature=oembed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6.xml"/><Relationship Id="rId1" Type="http://schemas.openxmlformats.org/officeDocument/2006/relationships/video" Target="https://www.youtube.com/embed/NP_GxQBmhBU?feature=oembed" TargetMode="Externa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6.xml"/><Relationship Id="rId1" Type="http://schemas.openxmlformats.org/officeDocument/2006/relationships/video" Target="https://www.youtube.com/embed/yx3BC62wI3s?feature=oembed" TargetMode="Externa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6.xml"/><Relationship Id="rId1" Type="http://schemas.openxmlformats.org/officeDocument/2006/relationships/video" Target="https://www.youtube.com/embed/F_kiRCOVDzo?feature=oembed" TargetMode="Externa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6.xml"/><Relationship Id="rId1" Type="http://schemas.openxmlformats.org/officeDocument/2006/relationships/video" Target="https://www.youtube.com/embed/U-RxVQ-nOHY?feature=oembed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46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I Cry Aloud to God - Video Testimony by Cindy Saufferer">
            <a:hlinkClick r:id="" action="ppaction://media"/>
            <a:extLst>
              <a:ext uri="{FF2B5EF4-FFF2-40B4-BE49-F238E27FC236}">
                <a16:creationId xmlns:a16="http://schemas.microsoft.com/office/drawing/2014/main" id="{21A55DE9-15F6-7A72-E208-9D47318659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8490" y="484589"/>
            <a:ext cx="10060869" cy="56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6AA6B-E572-A1A1-F485-0215BC07E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6255" y="1506415"/>
            <a:ext cx="9601200" cy="639214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en-US" sz="7400">
                <a:cs typeface="Arial"/>
              </a:rPr>
              <a:t>Selah</a:t>
            </a:r>
            <a:endParaRPr lang="en-US">
              <a:cs typeface="Arial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98B78C-195C-9365-C47E-0661448E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9DEF43-7EFE-C991-43E2-68386D3B7046}"/>
              </a:ext>
            </a:extLst>
          </p:cNvPr>
          <p:cNvSpPr txBox="1"/>
          <p:nvPr/>
        </p:nvSpPr>
        <p:spPr>
          <a:xfrm>
            <a:off x="3508131" y="3127130"/>
            <a:ext cx="77474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Take a moment to </a:t>
            </a:r>
            <a:r>
              <a:rPr lang="en-US" sz="3600" dirty="0">
                <a:solidFill>
                  <a:srgbClr val="FFFFFF"/>
                </a:solidFill>
                <a:ea typeface="+mn-lt"/>
                <a:cs typeface="+mn-lt"/>
              </a:rPr>
              <a:t>write down or sketch what resonates with you.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4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08E493-7AE9-E739-74B1-CD5233596BDC}"/>
              </a:ext>
            </a:extLst>
          </p:cNvPr>
          <p:cNvSpPr txBox="1"/>
          <p:nvPr/>
        </p:nvSpPr>
        <p:spPr>
          <a:xfrm>
            <a:off x="2860614" y="2163651"/>
            <a:ext cx="6470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What are you lamenting?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Follow the link in the chat to add your response to our word cloud.  </a:t>
            </a:r>
          </a:p>
        </p:txBody>
      </p:sp>
    </p:spTree>
    <p:extLst>
      <p:ext uri="{BB962C8B-B14F-4D97-AF65-F5344CB8AC3E}">
        <p14:creationId xmlns:p14="http://schemas.microsoft.com/office/powerpoint/2010/main" val="424724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5C82F-2221-9544-F5D6-3372AA72E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3484" y="2014276"/>
            <a:ext cx="7985008" cy="389690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i="0" dirty="0">
                <a:ea typeface="+mn-lt"/>
                <a:cs typeface="+mn-lt"/>
              </a:rPr>
              <a:t>You keep my eyelids from closing;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I am so troubled that I cannot speak.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I consider the days of old,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and remember the years of long ago.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I commune with my heart in the night;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I meditate and search my spirit:</a:t>
            </a:r>
            <a:br>
              <a:rPr lang="en-US" i="0" baseline="3000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“Will the Lord spurn forever,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and never again be favorable?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0B0231-9F17-BB50-42D8-02C44706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3706DA-8C74-FAFB-2803-86691E7E1FB2}"/>
              </a:ext>
            </a:extLst>
          </p:cNvPr>
          <p:cNvSpPr txBox="1">
            <a:spLocks/>
          </p:cNvSpPr>
          <p:nvPr/>
        </p:nvSpPr>
        <p:spPr>
          <a:xfrm>
            <a:off x="2889738" y="609600"/>
            <a:ext cx="8190161" cy="40870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800" b="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Psalm 77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2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0B0231-9F17-BB50-42D8-02C44706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50F5D0-654A-B7CB-616F-15B316B3EEE7}"/>
              </a:ext>
            </a:extLst>
          </p:cNvPr>
          <p:cNvSpPr txBox="1"/>
          <p:nvPr/>
        </p:nvSpPr>
        <p:spPr>
          <a:xfrm>
            <a:off x="2658208" y="1822939"/>
            <a:ext cx="843621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796E67"/>
                </a:solidFill>
              </a:rPr>
              <a:t>Has his steadfast love ceased forever?</a:t>
            </a:r>
            <a:r>
              <a:rPr lang="en-US" sz="2800" dirty="0">
                <a:cs typeface="Arial"/>
              </a:rPr>
              <a:t>​</a:t>
            </a:r>
            <a:br>
              <a:rPr lang="en-US" sz="2800" dirty="0">
                <a:cs typeface="Arial"/>
              </a:rPr>
            </a:br>
            <a:r>
              <a:rPr lang="en-US" sz="2800" dirty="0">
                <a:solidFill>
                  <a:srgbClr val="796E67"/>
                </a:solidFill>
              </a:rPr>
              <a:t>    Are his promises at an end for all time?</a:t>
            </a:r>
            <a:r>
              <a:rPr lang="en-US" sz="2800" dirty="0">
                <a:cs typeface="Arial"/>
              </a:rPr>
              <a:t>​</a:t>
            </a:r>
            <a:br>
              <a:rPr lang="en-US" sz="2800" dirty="0">
                <a:cs typeface="Arial"/>
              </a:rPr>
            </a:br>
            <a:r>
              <a:rPr lang="en-US" sz="2800" dirty="0">
                <a:solidFill>
                  <a:srgbClr val="796E67"/>
                </a:solidFill>
              </a:rPr>
              <a:t>Has God forgotten to be gracious?</a:t>
            </a:r>
            <a:r>
              <a:rPr lang="en-US" sz="2800" dirty="0">
                <a:cs typeface="Arial"/>
              </a:rPr>
              <a:t>​</a:t>
            </a:r>
            <a:br>
              <a:rPr lang="en-US" sz="2800" dirty="0">
                <a:cs typeface="Arial"/>
              </a:rPr>
            </a:br>
            <a:r>
              <a:rPr lang="en-US" sz="2800" dirty="0">
                <a:solidFill>
                  <a:srgbClr val="796E67"/>
                </a:solidFill>
              </a:rPr>
              <a:t>    Has he in anger shut up his compassion?” </a:t>
            </a:r>
            <a:r>
              <a:rPr lang="en-US" sz="2800" i="1" dirty="0">
                <a:solidFill>
                  <a:srgbClr val="796E67"/>
                </a:solidFill>
              </a:rPr>
              <a:t>Selah</a:t>
            </a:r>
            <a:r>
              <a:rPr lang="en-US" sz="2800" dirty="0">
                <a:cs typeface="Arial"/>
              </a:rPr>
              <a:t>​</a:t>
            </a:r>
            <a:br>
              <a:rPr lang="en-US" sz="2800" dirty="0">
                <a:cs typeface="Arial"/>
              </a:rPr>
            </a:br>
            <a:r>
              <a:rPr lang="en-US" sz="2800" dirty="0">
                <a:solidFill>
                  <a:srgbClr val="796E67"/>
                </a:solidFill>
              </a:rPr>
              <a:t> And I say, “It is my grief</a:t>
            </a:r>
            <a:r>
              <a:rPr lang="en-US" sz="2800" dirty="0">
                <a:cs typeface="Arial"/>
              </a:rPr>
              <a:t>​</a:t>
            </a:r>
            <a:br>
              <a:rPr lang="en-US" sz="2800" dirty="0">
                <a:cs typeface="Arial"/>
              </a:rPr>
            </a:br>
            <a:r>
              <a:rPr lang="en-US" sz="2800" dirty="0">
                <a:solidFill>
                  <a:srgbClr val="796E67"/>
                </a:solidFill>
              </a:rPr>
              <a:t>    that the right hand of the Most High has changed.”</a:t>
            </a:r>
            <a:endParaRPr lang="en-US" sz="2800" dirty="0"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4E6BAE-94EB-18C0-2DC6-CD8559D17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89738" y="609600"/>
            <a:ext cx="8190161" cy="408702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>
                <a:cs typeface="Arial"/>
              </a:rPr>
              <a:t>Psalm 77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3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571A-9D31-CEB9-1F43-D7876A8C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000998"/>
            <a:ext cx="4251960" cy="428002"/>
          </a:xfrm>
        </p:spPr>
        <p:txBody>
          <a:bodyPr/>
          <a:lstStyle/>
          <a:p>
            <a:r>
              <a:rPr lang="en-US">
                <a:cs typeface="Arial"/>
              </a:rPr>
              <a:t>Ilka Vega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DCCA8-105B-2274-525A-71B9657AB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9" y="3614267"/>
            <a:ext cx="4251959" cy="975332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b="1" dirty="0">
                <a:effectLst/>
              </a:rPr>
              <a:t>Executive for Economic and Environmental Justice</a:t>
            </a:r>
          </a:p>
          <a:p>
            <a:r>
              <a:rPr lang="en-US" b="1" dirty="0">
                <a:cs typeface="Arial"/>
              </a:rPr>
              <a:t>United Women in Faith</a:t>
            </a: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335111C6-81E3-50CF-F00F-CD432BAF5D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9" r="1509"/>
          <a:stretch/>
        </p:blipFill>
        <p:spPr>
          <a:xfrm>
            <a:off x="1615295" y="1843024"/>
            <a:ext cx="2743200" cy="27432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AC6E034-7214-F30D-6CA6-E686B41FD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7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I Cry Aloud to God - Video Testimony by Ilka Vega">
            <a:hlinkClick r:id="" action="ppaction://media"/>
            <a:extLst>
              <a:ext uri="{FF2B5EF4-FFF2-40B4-BE49-F238E27FC236}">
                <a16:creationId xmlns:a16="http://schemas.microsoft.com/office/drawing/2014/main" id="{667E773F-CEB2-04DF-337E-B5B8E36F8B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8490" y="488002"/>
            <a:ext cx="10054828" cy="56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1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6AA6B-E572-A1A1-F485-0215BC07E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6255" y="1506415"/>
            <a:ext cx="9601200" cy="639214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en-US" sz="7400">
                <a:cs typeface="Arial"/>
              </a:rPr>
              <a:t>Selah</a:t>
            </a:r>
            <a:endParaRPr lang="en-US">
              <a:cs typeface="Arial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98B78C-195C-9365-C47E-0661448E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9DEF43-7EFE-C991-43E2-68386D3B7046}"/>
              </a:ext>
            </a:extLst>
          </p:cNvPr>
          <p:cNvSpPr txBox="1"/>
          <p:nvPr/>
        </p:nvSpPr>
        <p:spPr>
          <a:xfrm>
            <a:off x="3508131" y="3127130"/>
            <a:ext cx="77474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Take a moment to </a:t>
            </a:r>
            <a:r>
              <a:rPr lang="en-US" sz="3600" dirty="0">
                <a:solidFill>
                  <a:srgbClr val="FFFFFF"/>
                </a:solidFill>
                <a:ea typeface="+mn-lt"/>
                <a:cs typeface="+mn-lt"/>
              </a:rPr>
              <a:t>write down or sketch what resonates with you.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898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137F2-A284-BA1A-0E2E-E998FEEB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533" y="2817223"/>
            <a:ext cx="5246914" cy="2081147"/>
          </a:xfrm>
        </p:spPr>
        <p:txBody>
          <a:bodyPr>
            <a:normAutofit fontScale="90000"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en-US" sz="4000" dirty="0">
                <a:cs typeface="Arial"/>
              </a:rPr>
              <a:t>Prayers of the People</a:t>
            </a:r>
            <a:br>
              <a:rPr lang="en-US" sz="4000" dirty="0">
                <a:cs typeface="Arial"/>
              </a:rPr>
            </a:br>
            <a:br>
              <a:rPr lang="en-US" sz="4000" dirty="0">
                <a:cs typeface="Arial"/>
              </a:rPr>
            </a:br>
            <a:r>
              <a:rPr lang="en-US" sz="2000" b="0" i="1" dirty="0"/>
              <a:t> </a:t>
            </a:r>
            <a:br>
              <a:rPr lang="en-US" sz="2000" b="0" i="1" dirty="0"/>
            </a:br>
            <a:r>
              <a:rPr lang="en-US" sz="2000" b="0" i="1" dirty="0"/>
              <a:t>From “Weathering The Storm,” Earth Day 2022 Liturgy, Creation Justice Ministries</a:t>
            </a:r>
            <a:br>
              <a:rPr lang="en-US" sz="3200" dirty="0"/>
            </a:b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endParaRPr lang="en-US" dirty="0">
              <a:cs typeface="Arial"/>
            </a:endParaRPr>
          </a:p>
        </p:txBody>
      </p:sp>
      <p:pic>
        <p:nvPicPr>
          <p:cNvPr id="1036" name="Picture 12" descr="Open Hands | Detail of mural in Guadalajara | Alan Levine | Flickr">
            <a:extLst>
              <a:ext uri="{FF2B5EF4-FFF2-40B4-BE49-F238E27FC236}">
                <a16:creationId xmlns:a16="http://schemas.microsoft.com/office/drawing/2014/main" id="{A84E9F6C-B99E-B0AD-DE08-872C1478A311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CBE10B-C2F1-8F21-2F8D-F185DA955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83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3D090-C8A5-4D99-A000-BEF10725D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674908"/>
            <a:ext cx="10201276" cy="47741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/>
              <a:t>Leader: For all those around the world who have lost their homes, livelihoods, or communities to the climate crisis. </a:t>
            </a:r>
          </a:p>
          <a:p>
            <a:pPr>
              <a:spcAft>
                <a:spcPts val="600"/>
              </a:spcAft>
            </a:pPr>
            <a:r>
              <a:rPr lang="en-US" sz="3200" b="1" i="1" dirty="0"/>
              <a:t>Congregation: Lord, hear our prayer. </a:t>
            </a:r>
          </a:p>
          <a:p>
            <a:pPr>
              <a:spcAft>
                <a:spcPts val="600"/>
              </a:spcAft>
            </a:pP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dirty="0"/>
              <a:t>Leader: For our nonhuman siblings whose habitats are destroyed by the effects of greed and accumulation. </a:t>
            </a:r>
          </a:p>
          <a:p>
            <a:pPr>
              <a:spcAft>
                <a:spcPts val="600"/>
              </a:spcAft>
            </a:pPr>
            <a:r>
              <a:rPr lang="en-US" sz="3200" b="1" i="1" dirty="0"/>
              <a:t>Congregation: Lord, hear our prayer.</a:t>
            </a:r>
          </a:p>
        </p:txBody>
      </p:sp>
    </p:spTree>
    <p:extLst>
      <p:ext uri="{BB962C8B-B14F-4D97-AF65-F5344CB8AC3E}">
        <p14:creationId xmlns:p14="http://schemas.microsoft.com/office/powerpoint/2010/main" val="239690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B054E0-95DF-DB44-8437-39E639349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2111" y="5497529"/>
            <a:ext cx="4819307" cy="444802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>
                <a:cs typeface="Arial"/>
              </a:rPr>
              <a:t>The Office of Economic and Environmental Justice and the Office of Spiritual Formation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444421-FD59-9547-871C-10ED74D1B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111" y="2321004"/>
            <a:ext cx="5396970" cy="2215991"/>
          </a:xfrm>
        </p:spPr>
        <p:txBody>
          <a:bodyPr/>
          <a:lstStyle/>
          <a:p>
            <a:r>
              <a:rPr lang="en-US" sz="3600" b="0" i="1" dirty="0">
                <a:ea typeface="+mj-lt"/>
                <a:cs typeface="+mj-lt"/>
              </a:rPr>
              <a:t>I Cry Aloud to God: A Service of Lament and Hope in the Face of the Climate Crisis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6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3D090-C8A5-4D99-A000-BEF10725D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664032"/>
            <a:ext cx="10058399" cy="503067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/>
              <a:t>Leader: For decision-makers, that their choices might create a more beautiful, whole, resilient world. 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sz="3200" b="1" i="1" dirty="0"/>
              <a:t>Congregation: Lord, hear our prayer. 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dirty="0"/>
              <a:t>Leader: For our own church, that we might be bearers of hope and resilience in our community, a place of refuge in the midst of crisis and disaster. 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sz="3200" b="1" i="1" dirty="0"/>
              <a:t>Congregation: Lord, hear our prayer. 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sz="3200" b="1" i="1" dirty="0"/>
              <a:t> </a:t>
            </a:r>
          </a:p>
          <a:p>
            <a:pPr>
              <a:spcAft>
                <a:spcPts val="600"/>
              </a:spcAft>
            </a:pPr>
            <a:r>
              <a:rPr lang="en-US" sz="3200" b="1" i="1" dirty="0"/>
              <a:t>All: Amen.</a:t>
            </a:r>
          </a:p>
        </p:txBody>
      </p:sp>
    </p:spTree>
    <p:extLst>
      <p:ext uri="{BB962C8B-B14F-4D97-AF65-F5344CB8AC3E}">
        <p14:creationId xmlns:p14="http://schemas.microsoft.com/office/powerpoint/2010/main" val="2518144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5C82F-2221-9544-F5D6-3372AA72E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200" y="1047122"/>
            <a:ext cx="8190161" cy="476893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b="1" i="0" baseline="30000" dirty="0">
                <a:ea typeface="+mn-lt"/>
                <a:cs typeface="+mn-lt"/>
              </a:rPr>
              <a:t> </a:t>
            </a:r>
            <a:r>
              <a:rPr lang="en-US" i="0" dirty="0">
                <a:ea typeface="+mn-lt"/>
                <a:cs typeface="+mn-lt"/>
              </a:rPr>
              <a:t>I will call to mind the deeds of the </a:t>
            </a:r>
            <a:r>
              <a:rPr lang="en-US" i="0" cap="small" dirty="0">
                <a:ea typeface="+mn-lt"/>
                <a:cs typeface="+mn-lt"/>
              </a:rPr>
              <a:t>Lord</a:t>
            </a:r>
            <a:r>
              <a:rPr lang="en-US" i="0" dirty="0">
                <a:ea typeface="+mn-lt"/>
                <a:cs typeface="+mn-lt"/>
              </a:rPr>
              <a:t>;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I will remember your wonders of old.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I will meditate on all your work,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and muse on your mighty deeds.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Your way, O God, is holy.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What god is so great as our God?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You are the God who works wonders;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you have displayed your might among the      peoples.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With your strong arm you redeemed your people,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the descendants of Jacob and Joseph. </a:t>
            </a:r>
            <a:r>
              <a:rPr lang="en-US" dirty="0">
                <a:ea typeface="+mn-lt"/>
                <a:cs typeface="+mn-lt"/>
              </a:rPr>
              <a:t>Selah</a:t>
            </a:r>
            <a:endParaRPr lang="en-US" i="0" dirty="0">
              <a:ea typeface="+mn-lt"/>
              <a:cs typeface="+mn-lt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0B0231-9F17-BB50-42D8-02C44706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49F5696-AF50-C5C7-06BF-BA3CD7853081}"/>
              </a:ext>
            </a:extLst>
          </p:cNvPr>
          <p:cNvSpPr txBox="1">
            <a:spLocks/>
          </p:cNvSpPr>
          <p:nvPr/>
        </p:nvSpPr>
        <p:spPr>
          <a:xfrm>
            <a:off x="3094892" y="309196"/>
            <a:ext cx="8190161" cy="40870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800" b="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Psalm 77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4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571A-9D31-CEB9-1F43-D7876A8C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000998"/>
            <a:ext cx="4251960" cy="428002"/>
          </a:xfrm>
        </p:spPr>
        <p:txBody>
          <a:bodyPr/>
          <a:lstStyle/>
          <a:p>
            <a:r>
              <a:rPr lang="en-US">
                <a:cs typeface="Arial"/>
              </a:rPr>
              <a:t>Cynthia Taylor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DCCA8-105B-2274-525A-71B9657AB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9" y="3614267"/>
            <a:ext cx="4251959" cy="64190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b="1">
                <a:ea typeface="+mn-lt"/>
                <a:cs typeface="+mn-lt"/>
              </a:rPr>
              <a:t>Creation Care Team Member</a:t>
            </a:r>
            <a:endParaRPr lang="en-US">
              <a:ea typeface="+mn-lt"/>
              <a:cs typeface="+mn-lt"/>
            </a:endParaRPr>
          </a:p>
          <a:p>
            <a:r>
              <a:rPr lang="en-US" b="1">
                <a:cs typeface="Arial"/>
              </a:rPr>
              <a:t>Baltimore-Washington Conference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2CFFDB1D-74FA-96BB-2A34-968C2B5415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2" r="7692"/>
          <a:stretch/>
        </p:blipFill>
        <p:spPr>
          <a:xfrm>
            <a:off x="1950139" y="2060738"/>
            <a:ext cx="2743200" cy="27432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710325-1883-31F5-AA7E-9F1A1A4A7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94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I Cry Aloud to God - Video Testimony by Cynthia Taylor">
            <a:hlinkClick r:id="" action="ppaction://media"/>
            <a:extLst>
              <a:ext uri="{FF2B5EF4-FFF2-40B4-BE49-F238E27FC236}">
                <a16:creationId xmlns:a16="http://schemas.microsoft.com/office/drawing/2014/main" id="{24BC149C-3D40-A57A-1EEA-CF73B39067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8490" y="492724"/>
            <a:ext cx="10058400" cy="56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6AA6B-E572-A1A1-F485-0215BC07E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6255" y="1506415"/>
            <a:ext cx="9601200" cy="639214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en-US" sz="7400">
                <a:cs typeface="Arial"/>
              </a:rPr>
              <a:t>Selah</a:t>
            </a:r>
            <a:endParaRPr lang="en-US">
              <a:cs typeface="Arial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98B78C-195C-9365-C47E-0661448E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9DEF43-7EFE-C991-43E2-68386D3B7046}"/>
              </a:ext>
            </a:extLst>
          </p:cNvPr>
          <p:cNvSpPr txBox="1"/>
          <p:nvPr/>
        </p:nvSpPr>
        <p:spPr>
          <a:xfrm>
            <a:off x="3508131" y="3127130"/>
            <a:ext cx="77474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Take a moment to </a:t>
            </a:r>
            <a:r>
              <a:rPr lang="en-US" sz="3600" dirty="0">
                <a:solidFill>
                  <a:srgbClr val="FFFFFF"/>
                </a:solidFill>
                <a:ea typeface="+mn-lt"/>
                <a:cs typeface="+mn-lt"/>
              </a:rPr>
              <a:t>write down or sketch what resonates with you.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550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56FA-E044-4766-8EF6-AE65BFC7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29" y="440871"/>
            <a:ext cx="10058400" cy="538609"/>
          </a:xfrm>
        </p:spPr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Breakout Sessions: Remembering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1A856-BC2D-4034-85CD-FB1EB0436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54" y="1438268"/>
            <a:ext cx="11576846" cy="1488293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21580-6D4D-47E6-933B-54BF7DEC4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826" y="378315"/>
            <a:ext cx="726597" cy="875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B5C430-0641-6F43-31A8-4B527D66AD57}"/>
              </a:ext>
            </a:extLst>
          </p:cNvPr>
          <p:cNvSpPr txBox="1"/>
          <p:nvPr/>
        </p:nvSpPr>
        <p:spPr>
          <a:xfrm>
            <a:off x="1063371" y="1770506"/>
            <a:ext cx="8485632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ea typeface="+mn-lt"/>
                <a:cs typeface="+mn-lt"/>
              </a:rPr>
              <a:t>Share about when you have felt the Spirit of God in the movement for justice. </a:t>
            </a:r>
          </a:p>
          <a:p>
            <a:endParaRPr lang="en-US" sz="3400" dirty="0">
              <a:ea typeface="+mn-lt"/>
              <a:cs typeface="+mn-lt"/>
            </a:endParaRPr>
          </a:p>
          <a:p>
            <a:r>
              <a:rPr lang="en-US" sz="3400" dirty="0">
                <a:ea typeface="+mn-lt"/>
                <a:cs typeface="+mn-lt"/>
              </a:rPr>
              <a:t>How is the Spirit calling you now to move forward in the work for climate justice?</a:t>
            </a:r>
          </a:p>
          <a:p>
            <a:endParaRPr lang="en-US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91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5C82F-2221-9544-F5D6-3372AA72E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1134" y="1499437"/>
            <a:ext cx="8190161" cy="433291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i="0" dirty="0">
                <a:ea typeface="+mn-lt"/>
                <a:cs typeface="+mn-lt"/>
              </a:rPr>
              <a:t>When the waters saw you, O God,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when the waters saw you, they were afraid;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the very deep trembled.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The clouds poured out water;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the skies thundered;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your arrows flashed on every side.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The crash of your thunder was in the whirlwind;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your lightnings lit up the world;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the earth trembled and shook.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0B0231-9F17-BB50-42D8-02C44706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CD91DB6-2796-83AA-4952-37DDA66B1C6E}"/>
              </a:ext>
            </a:extLst>
          </p:cNvPr>
          <p:cNvSpPr txBox="1">
            <a:spLocks/>
          </p:cNvSpPr>
          <p:nvPr/>
        </p:nvSpPr>
        <p:spPr>
          <a:xfrm>
            <a:off x="3094892" y="309196"/>
            <a:ext cx="8190161" cy="40870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800" b="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Psalm 77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80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B25683-3A89-1CCD-6044-EC44974AF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87162" y="1715965"/>
            <a:ext cx="8190161" cy="2152833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i="0" dirty="0">
                <a:cs typeface="Arial"/>
              </a:rPr>
              <a:t>Your way was through the sea,</a:t>
            </a:r>
            <a:br>
              <a:rPr lang="en-US" i="0" dirty="0">
                <a:cs typeface="Arial"/>
              </a:rPr>
            </a:br>
            <a:r>
              <a:rPr lang="en-US" i="0" dirty="0">
                <a:cs typeface="Arial"/>
              </a:rPr>
              <a:t>    your path, through the mighty waters;</a:t>
            </a:r>
            <a:br>
              <a:rPr lang="en-US" i="0" dirty="0">
                <a:cs typeface="Arial"/>
              </a:rPr>
            </a:br>
            <a:r>
              <a:rPr lang="en-US" i="0" dirty="0">
                <a:cs typeface="Arial"/>
              </a:rPr>
              <a:t>    yet your footprints were unseen.</a:t>
            </a:r>
            <a:br>
              <a:rPr lang="en-US" i="0" dirty="0">
                <a:cs typeface="Arial"/>
              </a:rPr>
            </a:br>
            <a:r>
              <a:rPr lang="en-US" i="0" dirty="0">
                <a:cs typeface="Arial"/>
              </a:rPr>
              <a:t>You led your people like a flock</a:t>
            </a:r>
            <a:br>
              <a:rPr lang="en-US" i="0" dirty="0">
                <a:cs typeface="Arial"/>
              </a:rPr>
            </a:br>
            <a:r>
              <a:rPr lang="en-US" i="0" dirty="0">
                <a:cs typeface="Arial"/>
              </a:rPr>
              <a:t>    by the hand of Moses and Aaron.</a:t>
            </a:r>
            <a:endParaRPr lang="en-US" i="0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D27074-4544-85E1-CA3C-0D3793A4C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C6F502-7B2B-72D7-B835-B8D6E89CF7C5}"/>
              </a:ext>
            </a:extLst>
          </p:cNvPr>
          <p:cNvSpPr txBox="1">
            <a:spLocks/>
          </p:cNvSpPr>
          <p:nvPr/>
        </p:nvSpPr>
        <p:spPr>
          <a:xfrm>
            <a:off x="3094892" y="309196"/>
            <a:ext cx="8190161" cy="40870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800" b="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Psalm 77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25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571A-9D31-CEB9-1F43-D7876A8C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2987982"/>
            <a:ext cx="4251960" cy="441018"/>
          </a:xfrm>
        </p:spPr>
        <p:txBody>
          <a:bodyPr/>
          <a:lstStyle/>
          <a:p>
            <a:r>
              <a:rPr lang="en-US" dirty="0">
                <a:cs typeface="Arial"/>
              </a:rPr>
              <a:t>Elizabeth Chun Hye LEE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DCCA8-105B-2274-525A-71B9657AB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9" y="3614267"/>
            <a:ext cx="4251959" cy="100027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Director of Mobilization and Advocacy</a:t>
            </a:r>
          </a:p>
          <a:p>
            <a:r>
              <a:rPr lang="en-US" b="1" dirty="0">
                <a:ea typeface="+mn-lt"/>
                <a:cs typeface="+mn-lt"/>
              </a:rPr>
              <a:t>United Women in Faith</a:t>
            </a:r>
            <a:endParaRPr lang="en-US" b="1" dirty="0">
              <a:cs typeface="Arial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710325-1883-31F5-AA7E-9F1A1A4A7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84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I Cry Aloud to God - Video Testimony by Elizabeth Lee">
            <a:hlinkClick r:id="" action="ppaction://media"/>
            <a:extLst>
              <a:ext uri="{FF2B5EF4-FFF2-40B4-BE49-F238E27FC236}">
                <a16:creationId xmlns:a16="http://schemas.microsoft.com/office/drawing/2014/main" id="{7DCADDCE-10F5-FBAF-93DC-9135C6395A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6515" y="489397"/>
            <a:ext cx="10060375" cy="56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137F2-A284-BA1A-0E2E-E998FEEB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2697480"/>
            <a:ext cx="4382732" cy="194925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cs typeface="Arial"/>
              </a:rPr>
              <a:t>Invocation &amp; Welcome</a:t>
            </a: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endParaRPr lang="en-US" dirty="0">
              <a:cs typeface="Arial"/>
            </a:endParaRPr>
          </a:p>
        </p:txBody>
      </p:sp>
      <p:pic>
        <p:nvPicPr>
          <p:cNvPr id="1036" name="Picture 12" descr="Open Hands | Detail of mural in Guadalajara | Alan Levine | Flickr">
            <a:extLst>
              <a:ext uri="{FF2B5EF4-FFF2-40B4-BE49-F238E27FC236}">
                <a16:creationId xmlns:a16="http://schemas.microsoft.com/office/drawing/2014/main" id="{A84E9F6C-B99E-B0AD-DE08-872C1478A311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CBE10B-C2F1-8F21-2F8D-F185DA955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5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6AA6B-E572-A1A1-F485-0215BC07E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6255" y="1506415"/>
            <a:ext cx="9601200" cy="639214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en-US" sz="7400">
                <a:cs typeface="Arial"/>
              </a:rPr>
              <a:t>Selah</a:t>
            </a:r>
            <a:endParaRPr lang="en-US">
              <a:cs typeface="Arial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98B78C-195C-9365-C47E-0661448E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9DEF43-7EFE-C991-43E2-68386D3B7046}"/>
              </a:ext>
            </a:extLst>
          </p:cNvPr>
          <p:cNvSpPr txBox="1"/>
          <p:nvPr/>
        </p:nvSpPr>
        <p:spPr>
          <a:xfrm>
            <a:off x="3508131" y="3127130"/>
            <a:ext cx="77474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Take a moment to </a:t>
            </a:r>
            <a:r>
              <a:rPr lang="en-US" sz="3600" dirty="0">
                <a:solidFill>
                  <a:srgbClr val="FFFFFF"/>
                </a:solidFill>
                <a:ea typeface="+mn-lt"/>
                <a:cs typeface="+mn-lt"/>
              </a:rPr>
              <a:t>write down or sketch what resonates with you.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505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56FA-E044-4766-8EF6-AE65BFC7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29" y="440871"/>
            <a:ext cx="10058400" cy="538609"/>
          </a:xfrm>
        </p:spPr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Breakout Sessions: Practice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1A856-BC2D-4034-85CD-FB1EB0436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54" y="1438268"/>
            <a:ext cx="11576846" cy="1488293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21580-6D4D-47E6-933B-54BF7DEC4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826" y="378315"/>
            <a:ext cx="726597" cy="875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B5C430-0641-6F43-31A8-4B527D66AD57}"/>
              </a:ext>
            </a:extLst>
          </p:cNvPr>
          <p:cNvSpPr txBox="1"/>
          <p:nvPr/>
        </p:nvSpPr>
        <p:spPr>
          <a:xfrm>
            <a:off x="1209675" y="1892426"/>
            <a:ext cx="8485632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ea typeface="+mn-lt"/>
                <a:cs typeface="+mn-lt"/>
              </a:rPr>
              <a:t> </a:t>
            </a:r>
          </a:p>
          <a:p>
            <a:pPr algn="ctr"/>
            <a:r>
              <a:rPr lang="en-US" sz="4000" dirty="0">
                <a:solidFill>
                  <a:schemeClr val="tx2"/>
                </a:solidFill>
                <a:ea typeface="+mn-lt"/>
                <a:cs typeface="+mn-lt"/>
              </a:rPr>
              <a:t>What resonates with you in practicing lament, questioning, remembering, and hope?</a:t>
            </a:r>
          </a:p>
          <a:p>
            <a:endParaRPr lang="en-US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2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F8C28F-A5B0-795F-7520-00D57B799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8738" y="463062"/>
            <a:ext cx="9113353" cy="5512728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en-US" i="0" dirty="0">
                <a:ea typeface="+mn-lt"/>
                <a:cs typeface="+mn-lt"/>
              </a:rPr>
              <a:t>“Such actions </a:t>
            </a:r>
            <a:r>
              <a:rPr lang="en-US" dirty="0">
                <a:ea typeface="+mn-lt"/>
                <a:cs typeface="+mn-lt"/>
              </a:rPr>
              <a:t>refuse despair</a:t>
            </a:r>
            <a:r>
              <a:rPr lang="en-US" i="0" dirty="0">
                <a:ea typeface="+mn-lt"/>
                <a:cs typeface="+mn-lt"/>
              </a:rPr>
              <a:t>, because they constitute an act of both remembering and hoping. At the same time these disciplines </a:t>
            </a:r>
            <a:r>
              <a:rPr lang="en-US" dirty="0">
                <a:ea typeface="+mn-lt"/>
                <a:cs typeface="+mn-lt"/>
              </a:rPr>
              <a:t>refuse denial</a:t>
            </a:r>
            <a:r>
              <a:rPr lang="en-US" i="0" dirty="0">
                <a:ea typeface="+mn-lt"/>
                <a:cs typeface="+mn-lt"/>
              </a:rPr>
              <a:t> because they look circumstance full in the face. For every praise there is a lament. For every thanks there is voiced need. For every act of neighbor, there is a sense of the legitimacy of self. By such resolved practices faithful people are not overwhelmed by circumstance. They rather redefine circumstance as a venue for a chance to live differently by fidelity that yields energy, courage, and even joy.” </a:t>
            </a:r>
          </a:p>
          <a:p>
            <a:pPr algn="ctr"/>
            <a:endParaRPr lang="en-US" i="0" dirty="0">
              <a:ea typeface="+mn-lt"/>
              <a:cs typeface="+mn-lt"/>
            </a:endParaRPr>
          </a:p>
          <a:p>
            <a:pPr algn="ctr"/>
            <a:r>
              <a:rPr lang="en-US" i="0" dirty="0">
                <a:ea typeface="+mn-lt"/>
                <a:cs typeface="+mn-lt"/>
              </a:rPr>
              <a:t>—Walter Brueggemann, Church Anew column</a:t>
            </a:r>
          </a:p>
        </p:txBody>
      </p:sp>
    </p:spTree>
    <p:extLst>
      <p:ext uri="{BB962C8B-B14F-4D97-AF65-F5344CB8AC3E}">
        <p14:creationId xmlns:p14="http://schemas.microsoft.com/office/powerpoint/2010/main" val="121346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AF3F0B-6FDF-4E0B-9723-07D8E133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371600"/>
            <a:ext cx="10058399" cy="1847301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Raise one </a:t>
            </a:r>
            <a:r>
              <a:rPr lang="en-US" sz="34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hand</a:t>
            </a: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to the screen and say: </a:t>
            </a:r>
            <a:endParaRPr lang="en-US" sz="3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As children of God, we refuse despair. </a:t>
            </a:r>
            <a:endParaRPr lang="en-US" sz="3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35375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AF3F0B-6FDF-4E0B-9723-07D8E133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371600"/>
            <a:ext cx="10058399" cy="250972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Raise one hand to the screen and say:  </a:t>
            </a:r>
            <a:endParaRPr lang="en-US" sz="3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As children of God, we refuse despair. </a:t>
            </a:r>
            <a:endParaRPr lang="en-US" sz="3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There is hope in the resurrection; </a:t>
            </a:r>
            <a:endParaRPr lang="en-US" sz="3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165580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AF3F0B-6FDF-4E0B-9723-07D8E133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371600"/>
            <a:ext cx="10058399" cy="317215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Raise one hand to the screen and say: </a:t>
            </a:r>
            <a:endParaRPr lang="en-US" sz="3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As children of God, we refuse despair. </a:t>
            </a:r>
            <a:endParaRPr lang="en-US" sz="3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There is hope in the resurrection; </a:t>
            </a:r>
            <a:endParaRPr lang="en-US" sz="3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There is strength in our community;</a:t>
            </a:r>
            <a:endParaRPr lang="en-US" sz="3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234051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AF3F0B-6FDF-4E0B-9723-07D8E133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371600"/>
            <a:ext cx="10058399" cy="383457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Raise one hand to the screen and say: </a:t>
            </a:r>
            <a:endParaRPr lang="en-US" sz="3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As children of God, we refuse despair. </a:t>
            </a:r>
            <a:endParaRPr lang="en-US" sz="3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There is hope in the resurrection; </a:t>
            </a:r>
            <a:endParaRPr lang="en-US" sz="3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There is strength in our community;</a:t>
            </a:r>
            <a:endParaRPr lang="en-US" sz="3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There is faith in the unknown.  </a:t>
            </a:r>
            <a:endParaRPr lang="en-US" sz="3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229042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0B1DF9-1B67-4008-8ED3-38DB9056C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371600"/>
            <a:ext cx="10058399" cy="1847301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aise your other hand and say: </a:t>
            </a:r>
            <a:endParaRPr lang="en-US" sz="3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As followers of Jesus, we refuse denial. </a:t>
            </a:r>
            <a:endParaRPr lang="en-US" sz="3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3548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0B1DF9-1B67-4008-8ED3-38DB9056C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371600"/>
            <a:ext cx="10058399" cy="250972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aise your other hand and say: </a:t>
            </a:r>
            <a:endParaRPr lang="en-US" sz="3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As followers of Jesus, we refuse denial. </a:t>
            </a:r>
            <a:endParaRPr lang="en-US" sz="3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We see the state of climate change; </a:t>
            </a:r>
            <a:endParaRPr lang="en-US" sz="3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0142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0B1DF9-1B67-4008-8ED3-38DB9056C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371600"/>
            <a:ext cx="10058399" cy="383457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aise your other hand and say: </a:t>
            </a:r>
            <a:endParaRPr lang="en-US" sz="3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As followers of Jesus, we refuse denial. </a:t>
            </a:r>
            <a:endParaRPr lang="en-US" sz="3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We see the state of climate change; </a:t>
            </a:r>
            <a:endParaRPr lang="en-US" sz="3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We acknowledge the destruction that has been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going on for too long. </a:t>
            </a:r>
            <a:endParaRPr lang="en-US" sz="3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448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137F2-A284-BA1A-0E2E-E998FEEB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08" y="2697480"/>
            <a:ext cx="4382732" cy="146193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cs typeface="Arial"/>
              </a:rPr>
              <a:t>Opening Prayer </a:t>
            </a: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endParaRPr lang="en-US" dirty="0">
              <a:cs typeface="Arial"/>
            </a:endParaRPr>
          </a:p>
        </p:txBody>
      </p:sp>
      <p:pic>
        <p:nvPicPr>
          <p:cNvPr id="1036" name="Picture 12" descr="Open Hands | Detail of mural in Guadalajara | Alan Levine | Flickr">
            <a:extLst>
              <a:ext uri="{FF2B5EF4-FFF2-40B4-BE49-F238E27FC236}">
                <a16:creationId xmlns:a16="http://schemas.microsoft.com/office/drawing/2014/main" id="{A84E9F6C-B99E-B0AD-DE08-872C1478A311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CBE10B-C2F1-8F21-2F8D-F185DA955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3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0B1DF9-1B67-4008-8ED3-38DB9056C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371600"/>
            <a:ext cx="10058399" cy="44970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aise your other hand and say: </a:t>
            </a:r>
            <a:endParaRPr lang="en-US" sz="3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As followers of Jesus, we refuse denial. </a:t>
            </a:r>
            <a:endParaRPr lang="en-US" sz="3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We see the state of climate change; </a:t>
            </a:r>
            <a:endParaRPr lang="en-US" sz="3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We acknowledge the destruction that has been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going on for too long. </a:t>
            </a:r>
            <a:endParaRPr lang="en-US" sz="3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 our work is important.  </a:t>
            </a:r>
            <a:endParaRPr lang="en-US" sz="3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6662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BEEF7E-91DF-38EA-05CE-92A804FB2E29}"/>
              </a:ext>
            </a:extLst>
          </p:cNvPr>
          <p:cNvSpPr txBox="1"/>
          <p:nvPr/>
        </p:nvSpPr>
        <p:spPr>
          <a:xfrm>
            <a:off x="2063302" y="2195970"/>
            <a:ext cx="80653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What is your vision for climate justice?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Follow the link in the chat to add your response to our word cloud.  </a:t>
            </a:r>
          </a:p>
        </p:txBody>
      </p:sp>
    </p:spTree>
    <p:extLst>
      <p:ext uri="{BB962C8B-B14F-4D97-AF65-F5344CB8AC3E}">
        <p14:creationId xmlns:p14="http://schemas.microsoft.com/office/powerpoint/2010/main" val="1628512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3FD57F-707B-DFFC-689A-EAD49E7412CF}"/>
              </a:ext>
            </a:extLst>
          </p:cNvPr>
          <p:cNvSpPr txBox="1"/>
          <p:nvPr/>
        </p:nvSpPr>
        <p:spPr>
          <a:xfrm>
            <a:off x="1681316" y="5170146"/>
            <a:ext cx="8737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Arial"/>
              </a:rPr>
              <a:t>“Your Labor Is Not in Vain”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A36795E4-F2A2-DDF5-2B18-032603FCE4A4}"/>
              </a:ext>
            </a:extLst>
          </p:cNvPr>
          <p:cNvSpPr txBox="1">
            <a:spLocks/>
          </p:cNvSpPr>
          <p:nvPr/>
        </p:nvSpPr>
        <p:spPr>
          <a:xfrm>
            <a:off x="2047467" y="5894458"/>
            <a:ext cx="5465952" cy="320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3272">
              <a:lnSpc>
                <a:spcPts val="2712"/>
              </a:lnSpc>
              <a:spcAft>
                <a:spcPts val="600"/>
              </a:spcAft>
            </a:pPr>
            <a:r>
              <a:rPr lang="en-US" sz="1808" b="0" kern="1200">
                <a:solidFill>
                  <a:schemeClr val="bg1"/>
                </a:solidFill>
                <a:latin typeface="+mn-lt"/>
                <a:ea typeface="+mn-ea"/>
                <a:cs typeface="Arial"/>
              </a:rPr>
              <a:t>Latifah Alattas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Online Media 1" descr="“Your Labor is Not in Vain”">
            <a:hlinkClick r:id="" action="ppaction://media"/>
            <a:extLst>
              <a:ext uri="{FF2B5EF4-FFF2-40B4-BE49-F238E27FC236}">
                <a16:creationId xmlns:a16="http://schemas.microsoft.com/office/drawing/2014/main" id="{5723A1E1-68DD-A162-C503-7CF070885F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81316" y="202640"/>
            <a:ext cx="8654026" cy="48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20657B2-FD5E-EE46-BACA-8338597F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052" y="2969368"/>
            <a:ext cx="2057400" cy="9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58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25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137F2-A284-BA1A-0E2E-E998FEEB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86" y="914400"/>
            <a:ext cx="4257692" cy="582210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Land and Indigenous People’s Recognition</a:t>
            </a: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r>
              <a:rPr lang="en-US" b="0" dirty="0">
                <a:ea typeface="+mj-lt"/>
                <a:cs typeface="+mj-lt"/>
              </a:rPr>
              <a:t>To find information on the Indigenous people from your area, go to </a:t>
            </a:r>
          </a:p>
          <a:p>
            <a:r>
              <a:rPr lang="en-US" b="0" dirty="0">
                <a:ea typeface="+mj-lt"/>
                <a:cs typeface="+mj-lt"/>
              </a:rPr>
              <a:t>Native-land.ca</a:t>
            </a:r>
          </a:p>
          <a:p>
            <a:br>
              <a:rPr lang="en-US" dirty="0">
                <a:cs typeface="Arial"/>
              </a:rPr>
            </a:br>
            <a:endParaRPr lang="en-US" dirty="0">
              <a:cs typeface="Arial"/>
            </a:endParaRPr>
          </a:p>
        </p:txBody>
      </p:sp>
      <p:pic>
        <p:nvPicPr>
          <p:cNvPr id="6" name="Picture 6" descr="Small plant growing on soil">
            <a:extLst>
              <a:ext uri="{FF2B5EF4-FFF2-40B4-BE49-F238E27FC236}">
                <a16:creationId xmlns:a16="http://schemas.microsoft.com/office/drawing/2014/main" id="{9582F9C8-CF33-4FB7-91D8-CC19D9190E6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20370" r="20370"/>
          <a:stretch/>
        </p:blipFill>
        <p:spPr/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CBE10B-C2F1-8F21-2F8D-F185DA955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1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D9E207-D270-466F-D058-F2DD8CB3C4B9}"/>
              </a:ext>
            </a:extLst>
          </p:cNvPr>
          <p:cNvSpPr txBox="1"/>
          <p:nvPr/>
        </p:nvSpPr>
        <p:spPr>
          <a:xfrm>
            <a:off x="6726478" y="901873"/>
            <a:ext cx="429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j-lt"/>
              </a:rPr>
              <a:t>Spiritual Grounding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3F601-EFE1-544F-0580-B62CF012B5E1}"/>
              </a:ext>
            </a:extLst>
          </p:cNvPr>
          <p:cNvSpPr txBox="1"/>
          <p:nvPr/>
        </p:nvSpPr>
        <p:spPr>
          <a:xfrm>
            <a:off x="6726478" y="2151727"/>
            <a:ext cx="4647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The word </a:t>
            </a:r>
            <a:r>
              <a:rPr lang="en-US" sz="3200" i="1" dirty="0">
                <a:solidFill>
                  <a:schemeClr val="tx2"/>
                </a:solidFill>
              </a:rPr>
              <a:t>selah</a:t>
            </a:r>
            <a:r>
              <a:rPr lang="en-US" sz="3200" dirty="0">
                <a:solidFill>
                  <a:schemeClr val="tx2"/>
                </a:solidFill>
              </a:rPr>
              <a:t> is used throughout Psalm 77. It is a Hebrew word indicating a pause; we are to stop and listen. </a:t>
            </a:r>
          </a:p>
        </p:txBody>
      </p:sp>
    </p:spTree>
    <p:extLst>
      <p:ext uri="{BB962C8B-B14F-4D97-AF65-F5344CB8AC3E}">
        <p14:creationId xmlns:p14="http://schemas.microsoft.com/office/powerpoint/2010/main" val="272221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“Daughters of Zion”, “Wake Up, Jesus”">
            <a:hlinkClick r:id="" action="ppaction://media"/>
            <a:extLst>
              <a:ext uri="{FF2B5EF4-FFF2-40B4-BE49-F238E27FC236}">
                <a16:creationId xmlns:a16="http://schemas.microsoft.com/office/drawing/2014/main" id="{B4D7F9A9-265D-CA3C-2CC6-8A9D4A758A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2982" y="285135"/>
            <a:ext cx="8646036" cy="4885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FD57F-707B-DFFC-689A-EAD49E7412CF}"/>
              </a:ext>
            </a:extLst>
          </p:cNvPr>
          <p:cNvSpPr txBox="1"/>
          <p:nvPr/>
        </p:nvSpPr>
        <p:spPr>
          <a:xfrm>
            <a:off x="1681316" y="5170146"/>
            <a:ext cx="8737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Arial"/>
              </a:rPr>
              <a:t>“Daughters of Zion/Wake Up, Jesus”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A36795E4-F2A2-DDF5-2B18-032603FCE4A4}"/>
              </a:ext>
            </a:extLst>
          </p:cNvPr>
          <p:cNvSpPr txBox="1">
            <a:spLocks/>
          </p:cNvSpPr>
          <p:nvPr/>
        </p:nvSpPr>
        <p:spPr>
          <a:xfrm>
            <a:off x="2047467" y="5894458"/>
            <a:ext cx="5465952" cy="320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3272">
              <a:lnSpc>
                <a:spcPts val="2712"/>
              </a:lnSpc>
              <a:spcAft>
                <a:spcPts val="600"/>
              </a:spcAft>
            </a:pPr>
            <a:r>
              <a:rPr lang="en-US" sz="1808" b="0" kern="1200">
                <a:solidFill>
                  <a:schemeClr val="bg1"/>
                </a:solidFill>
                <a:latin typeface="+mn-lt"/>
                <a:ea typeface="+mn-ea"/>
                <a:cs typeface="Arial"/>
              </a:rPr>
              <a:t>Latifah Alattas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5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5C82F-2221-9544-F5D6-3372AA72E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200" y="1371600"/>
            <a:ext cx="8190161" cy="346088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b="1" i="0" baseline="30000" dirty="0">
                <a:ea typeface="+mn-lt"/>
                <a:cs typeface="+mn-lt"/>
              </a:rPr>
              <a:t> </a:t>
            </a:r>
            <a:r>
              <a:rPr lang="en-US" i="0" dirty="0">
                <a:ea typeface="+mn-lt"/>
                <a:cs typeface="+mn-lt"/>
              </a:rPr>
              <a:t>I cry aloud to God,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aloud to God, that [God] may hear me.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In the day of my trouble I seek the Lord;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in the night my hand is stretched out without wearying;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my soul refuses to be comforted.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I think of God, and I moan;</a:t>
            </a:r>
            <a:br>
              <a:rPr lang="en-US" i="0" dirty="0">
                <a:ea typeface="+mn-lt"/>
                <a:cs typeface="+mn-lt"/>
              </a:rPr>
            </a:br>
            <a:r>
              <a:rPr lang="en-US" i="0" dirty="0">
                <a:ea typeface="+mn-lt"/>
                <a:cs typeface="+mn-lt"/>
              </a:rPr>
              <a:t>    I meditate, and my spirit faints. </a:t>
            </a:r>
            <a:r>
              <a:rPr lang="en-US" dirty="0">
                <a:ea typeface="+mn-lt"/>
                <a:cs typeface="+mn-lt"/>
              </a:rPr>
              <a:t>Selah</a:t>
            </a:r>
            <a:endParaRPr lang="en-US" i="0" dirty="0">
              <a:ea typeface="+mn-lt"/>
              <a:cs typeface="+mn-lt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0B0231-9F17-BB50-42D8-02C447067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68E4D-0636-6DC7-10E5-6972C230B514}"/>
              </a:ext>
            </a:extLst>
          </p:cNvPr>
          <p:cNvSpPr txBox="1">
            <a:spLocks/>
          </p:cNvSpPr>
          <p:nvPr/>
        </p:nvSpPr>
        <p:spPr>
          <a:xfrm>
            <a:off x="2889738" y="609600"/>
            <a:ext cx="8190161" cy="40870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800" b="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Psalm 77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571A-9D31-CEB9-1F43-D7876A8C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000998"/>
            <a:ext cx="4251960" cy="428002"/>
          </a:xfrm>
        </p:spPr>
        <p:txBody>
          <a:bodyPr/>
          <a:lstStyle/>
          <a:p>
            <a:r>
              <a:rPr lang="en-US">
                <a:cs typeface="Arial"/>
              </a:rPr>
              <a:t>Cindy Saufferer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DCCA8-105B-2274-525A-71B9657AB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9" y="3614267"/>
            <a:ext cx="4251959" cy="975332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>
                <a:cs typeface="Arial"/>
              </a:rPr>
              <a:t>United Women in Faith</a:t>
            </a:r>
          </a:p>
          <a:p>
            <a:r>
              <a:rPr lang="en-US" dirty="0">
                <a:ea typeface="+mn-lt"/>
                <a:cs typeface="+mn-lt"/>
              </a:rPr>
              <a:t>Minnesota Conference </a:t>
            </a:r>
            <a:r>
              <a:rPr lang="en-US" dirty="0">
                <a:cs typeface="Arial"/>
              </a:rPr>
              <a:t>President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306D22E3-A31B-13D4-0016-887342564B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92" b="17092"/>
          <a:stretch/>
        </p:blipFill>
        <p:spPr>
          <a:xfrm>
            <a:off x="1623412" y="1945332"/>
            <a:ext cx="27432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FCDD6-574A-8BD6-0171-B8257F740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827" y="517995"/>
            <a:ext cx="610620" cy="7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30009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4">
    <a:dk1>
      <a:srgbClr val="414041"/>
    </a:dk1>
    <a:lt1>
      <a:srgbClr val="FFFFFF"/>
    </a:lt1>
    <a:dk2>
      <a:srgbClr val="796E67"/>
    </a:dk2>
    <a:lt2>
      <a:srgbClr val="F0F0F0"/>
    </a:lt2>
    <a:accent1>
      <a:srgbClr val="608EB5"/>
    </a:accent1>
    <a:accent2>
      <a:srgbClr val="F6A800"/>
    </a:accent2>
    <a:accent3>
      <a:srgbClr val="498B2C"/>
    </a:accent3>
    <a:accent4>
      <a:srgbClr val="FF681D"/>
    </a:accent4>
    <a:accent5>
      <a:srgbClr val="E6E7E8"/>
    </a:accent5>
    <a:accent6>
      <a:srgbClr val="E7EEF3"/>
    </a:accent6>
    <a:hlink>
      <a:srgbClr val="414041"/>
    </a:hlink>
    <a:folHlink>
      <a:srgbClr val="414041"/>
    </a:folHlink>
  </a:clrScheme>
</a:themeOverride>
</file>

<file path=ppt/theme/themeOverride2.xml><?xml version="1.0" encoding="utf-8"?>
<a:themeOverride xmlns:a="http://schemas.openxmlformats.org/drawingml/2006/main">
  <a:clrScheme name="Custom 44">
    <a:dk1>
      <a:srgbClr val="414041"/>
    </a:dk1>
    <a:lt1>
      <a:srgbClr val="FFFFFF"/>
    </a:lt1>
    <a:dk2>
      <a:srgbClr val="796E67"/>
    </a:dk2>
    <a:lt2>
      <a:srgbClr val="F0F0F0"/>
    </a:lt2>
    <a:accent1>
      <a:srgbClr val="608EB5"/>
    </a:accent1>
    <a:accent2>
      <a:srgbClr val="F6A800"/>
    </a:accent2>
    <a:accent3>
      <a:srgbClr val="498B2C"/>
    </a:accent3>
    <a:accent4>
      <a:srgbClr val="FF681D"/>
    </a:accent4>
    <a:accent5>
      <a:srgbClr val="E6E7E8"/>
    </a:accent5>
    <a:accent6>
      <a:srgbClr val="E7EEF3"/>
    </a:accent6>
    <a:hlink>
      <a:srgbClr val="414041"/>
    </a:hlink>
    <a:folHlink>
      <a:srgbClr val="414041"/>
    </a:folHlink>
  </a:clrScheme>
</a:themeOverride>
</file>

<file path=ppt/theme/themeOverride3.xml><?xml version="1.0" encoding="utf-8"?>
<a:themeOverride xmlns:a="http://schemas.openxmlformats.org/drawingml/2006/main">
  <a:clrScheme name="Custom 44">
    <a:dk1>
      <a:srgbClr val="414041"/>
    </a:dk1>
    <a:lt1>
      <a:srgbClr val="FFFFFF"/>
    </a:lt1>
    <a:dk2>
      <a:srgbClr val="796E67"/>
    </a:dk2>
    <a:lt2>
      <a:srgbClr val="F0F0F0"/>
    </a:lt2>
    <a:accent1>
      <a:srgbClr val="608EB5"/>
    </a:accent1>
    <a:accent2>
      <a:srgbClr val="F6A800"/>
    </a:accent2>
    <a:accent3>
      <a:srgbClr val="498B2C"/>
    </a:accent3>
    <a:accent4>
      <a:srgbClr val="FF681D"/>
    </a:accent4>
    <a:accent5>
      <a:srgbClr val="E6E7E8"/>
    </a:accent5>
    <a:accent6>
      <a:srgbClr val="E7EEF3"/>
    </a:accent6>
    <a:hlink>
      <a:srgbClr val="414041"/>
    </a:hlink>
    <a:folHlink>
      <a:srgbClr val="414041"/>
    </a:folHlink>
  </a:clrScheme>
</a:themeOverride>
</file>

<file path=ppt/theme/themeOverride4.xml><?xml version="1.0" encoding="utf-8"?>
<a:themeOverride xmlns:a="http://schemas.openxmlformats.org/drawingml/2006/main">
  <a:clrScheme name="Custom 44">
    <a:dk1>
      <a:srgbClr val="414041"/>
    </a:dk1>
    <a:lt1>
      <a:srgbClr val="FFFFFF"/>
    </a:lt1>
    <a:dk2>
      <a:srgbClr val="796E67"/>
    </a:dk2>
    <a:lt2>
      <a:srgbClr val="F0F0F0"/>
    </a:lt2>
    <a:accent1>
      <a:srgbClr val="608EB5"/>
    </a:accent1>
    <a:accent2>
      <a:srgbClr val="F6A800"/>
    </a:accent2>
    <a:accent3>
      <a:srgbClr val="498B2C"/>
    </a:accent3>
    <a:accent4>
      <a:srgbClr val="FF681D"/>
    </a:accent4>
    <a:accent5>
      <a:srgbClr val="E6E7E8"/>
    </a:accent5>
    <a:accent6>
      <a:srgbClr val="E7EEF3"/>
    </a:accent6>
    <a:hlink>
      <a:srgbClr val="414041"/>
    </a:hlink>
    <a:folHlink>
      <a:srgbClr val="414041"/>
    </a:folHlink>
  </a:clrScheme>
</a:themeOverride>
</file>

<file path=ppt/theme/themeOverride5.xml><?xml version="1.0" encoding="utf-8"?>
<a:themeOverride xmlns:a="http://schemas.openxmlformats.org/drawingml/2006/main">
  <a:clrScheme name="Custom 44">
    <a:dk1>
      <a:srgbClr val="414041"/>
    </a:dk1>
    <a:lt1>
      <a:srgbClr val="FFFFFF"/>
    </a:lt1>
    <a:dk2>
      <a:srgbClr val="796E67"/>
    </a:dk2>
    <a:lt2>
      <a:srgbClr val="F0F0F0"/>
    </a:lt2>
    <a:accent1>
      <a:srgbClr val="608EB5"/>
    </a:accent1>
    <a:accent2>
      <a:srgbClr val="F6A800"/>
    </a:accent2>
    <a:accent3>
      <a:srgbClr val="498B2C"/>
    </a:accent3>
    <a:accent4>
      <a:srgbClr val="FF681D"/>
    </a:accent4>
    <a:accent5>
      <a:srgbClr val="E6E7E8"/>
    </a:accent5>
    <a:accent6>
      <a:srgbClr val="E7EEF3"/>
    </a:accent6>
    <a:hlink>
      <a:srgbClr val="414041"/>
    </a:hlink>
    <a:folHlink>
      <a:srgbClr val="41404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FCC4B8B79B04D87C5E378A783AF4B" ma:contentTypeVersion="17" ma:contentTypeDescription="Create a new document." ma:contentTypeScope="" ma:versionID="3cd610eb1fc34239ac5de215391977f5">
  <xsd:schema xmlns:xsd="http://www.w3.org/2001/XMLSchema" xmlns:xs="http://www.w3.org/2001/XMLSchema" xmlns:p="http://schemas.microsoft.com/office/2006/metadata/properties" xmlns:ns2="112248ee-c041-45eb-9a70-6d250f6208ba" xmlns:ns3="28152f58-c0be-4bd9-ac94-15dd32397c69" targetNamespace="http://schemas.microsoft.com/office/2006/metadata/properties" ma:root="true" ma:fieldsID="8a16739d4f6d1c7f16e46fc61634a3df" ns2:_="" ns3:_="">
    <xsd:import namespace="112248ee-c041-45eb-9a70-6d250f6208ba"/>
    <xsd:import namespace="28152f58-c0be-4bd9-ac94-15dd32397c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248ee-c041-45eb-9a70-6d250f6208b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b436907f-1c48-4a6d-a23e-d6ed8cde8648}" ma:internalName="TaxCatchAll" ma:showField="CatchAllData" ma:web="112248ee-c041-45eb-9a70-6d250f6208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52f58-c0be-4bd9-ac94-15dd32397c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2a19a82-8532-406c-93bb-da029601c8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12248ee-c041-45eb-9a70-6d250f6208ba">C4H5URVZQT4Z-709393689-8724</_dlc_DocId>
    <_dlc_DocIdUrl xmlns="112248ee-c041-45eb-9a70-6d250f6208ba">
      <Url>https://uwfaith.sharepoint.com/MLD/EEJ/_layouts/15/DocIdRedir.aspx?ID=C4H5URVZQT4Z-709393689-8724</Url>
      <Description>C4H5URVZQT4Z-709393689-8724</Description>
    </_dlc_DocIdUrl>
    <SharedWithUsers xmlns="112248ee-c041-45eb-9a70-6d250f6208ba">
      <UserInfo>
        <DisplayName>Rae Grant</DisplayName>
        <AccountId>116</AccountId>
        <AccountType/>
      </UserInfo>
    </SharedWithUsers>
    <lcf76f155ced4ddcb4097134ff3c332f xmlns="28152f58-c0be-4bd9-ac94-15dd32397c69">
      <Terms xmlns="http://schemas.microsoft.com/office/infopath/2007/PartnerControls"/>
    </lcf76f155ced4ddcb4097134ff3c332f>
    <TaxCatchAll xmlns="112248ee-c041-45eb-9a70-6d250f6208b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10560D0-2019-4FB5-A7AA-3BF45A4792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2248ee-c041-45eb-9a70-6d250f6208ba"/>
    <ds:schemaRef ds:uri="28152f58-c0be-4bd9-ac94-15dd32397c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8FB13C-DAFC-472A-AB3E-4A2899748019}">
  <ds:schemaRefs>
    <ds:schemaRef ds:uri="http://purl.org/dc/terms/"/>
    <ds:schemaRef ds:uri="http://purl.org/dc/elements/1.1/"/>
    <ds:schemaRef ds:uri="28152f58-c0be-4bd9-ac94-15dd32397c69"/>
    <ds:schemaRef ds:uri="http://schemas.openxmlformats.org/package/2006/metadata/core-properties"/>
    <ds:schemaRef ds:uri="112248ee-c041-45eb-9a70-6d250f6208ba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10EC6D-A657-4B03-A358-1065E0C0DAE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0EE9E2D-CC01-44B1-B571-2E6E22ED95F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13580</TotalTime>
  <Words>1408</Words>
  <Application>Microsoft Macintosh PowerPoint</Application>
  <PresentationFormat>Widescreen</PresentationFormat>
  <Paragraphs>144</Paragraphs>
  <Slides>44</Slides>
  <Notes>22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2_Custom Design</vt:lpstr>
      <vt:lpstr>4_Custom Design</vt:lpstr>
      <vt:lpstr>1_Custom Design</vt:lpstr>
      <vt:lpstr>Office Theme</vt:lpstr>
      <vt:lpstr>PowerPoint Presentation</vt:lpstr>
      <vt:lpstr>I Cry Aloud to God: A Service of Lament and Hope in the Face of the Climate Crisis </vt:lpstr>
      <vt:lpstr>Invocation &amp; Welcome  </vt:lpstr>
      <vt:lpstr>Opening Prayer   </vt:lpstr>
      <vt:lpstr>Land and Indigenous People’s Recognition    To find information on the Indigenous people from your area, go to  Native-land.ca  </vt:lpstr>
      <vt:lpstr>PowerPoint Presentation</vt:lpstr>
      <vt:lpstr>PowerPoint Presentation</vt:lpstr>
      <vt:lpstr>PowerPoint Presentation</vt:lpstr>
      <vt:lpstr>Cindy Saufferer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Ilka Vega</vt:lpstr>
      <vt:lpstr>PowerPoint Presentation</vt:lpstr>
      <vt:lpstr>PowerPoint Presentation</vt:lpstr>
      <vt:lpstr>Prayers of the People    From “Weathering The Storm,” Earth Day 2022 Liturgy, Creation Justice Ministries   </vt:lpstr>
      <vt:lpstr>PowerPoint Presentation</vt:lpstr>
      <vt:lpstr>PowerPoint Presentation</vt:lpstr>
      <vt:lpstr>PowerPoint Presentation</vt:lpstr>
      <vt:lpstr>Cynthia Taylor</vt:lpstr>
      <vt:lpstr>PowerPoint Presentation</vt:lpstr>
      <vt:lpstr>PowerPoint Presentation</vt:lpstr>
      <vt:lpstr>Breakout Sessions: Remembering</vt:lpstr>
      <vt:lpstr>PowerPoint Presentation</vt:lpstr>
      <vt:lpstr>PowerPoint Presentation</vt:lpstr>
      <vt:lpstr>Elizabeth Chun Hye LEE</vt:lpstr>
      <vt:lpstr>PowerPoint Presentation</vt:lpstr>
      <vt:lpstr>PowerPoint Presentation</vt:lpstr>
      <vt:lpstr>Breakout Sessions: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XYZ Organization Partner Opportunity Discussion MyMeter Demonstration</dc:title>
  <dc:creator>Wendy Ruyle</dc:creator>
  <cp:lastModifiedBy>michelle okabayashi</cp:lastModifiedBy>
  <cp:revision>85</cp:revision>
  <dcterms:created xsi:type="dcterms:W3CDTF">2021-03-17T22:10:15Z</dcterms:created>
  <dcterms:modified xsi:type="dcterms:W3CDTF">2023-09-15T13:22:36Z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0x010100440FCC4B8B79B04D87C5E378A783AF4B</vt:lpwstr>
  </property>
  <property fmtid="{D5CDD505-2E9C-101B-9397-08002B2CF9AE}" pid="3" name="_dlc_DocIdItemGuid">
    <vt:lpwstr>f1180ac7-e392-4c7f-b000-ce993d203898</vt:lpwstr>
  </property>
</Properties>
</file>